
<file path=[Content_Types].xml><?xml version="1.0" encoding="utf-8"?>
<Types xmlns="http://schemas.openxmlformats.org/package/2006/content-types">
  <Override PartName="/ppt/slideMasters/slideMaster100.xml" ContentType="application/vnd.openxmlformats-officedocument.presentationml.slideMaster+xml"/>
  <Override PartName="/ppt/theme/theme5.xml" ContentType="application/vnd.openxmlformats-officedocument.theme+xml"/>
  <Override PartName="/ppt/slideMasters/slideMaster77.xml" ContentType="application/vnd.openxmlformats-officedocument.presentationml.slideMaster+xml"/>
  <Override PartName="/ppt/slideLayouts/slideLayout46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98.xml" ContentType="application/vnd.openxmlformats-officedocument.theme+xml"/>
  <Override PartName="/ppt/slideMasters/slideMaster55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124.xml" ContentType="application/vnd.openxmlformats-officedocument.presentationml.slideLayout+xml"/>
  <Default Extension="xml" ContentType="application/xml"/>
  <Override PartName="/ppt/slideLayouts/slideLayout24.xml" ContentType="application/vnd.openxmlformats-officedocument.presentationml.slideLayout+xml"/>
  <Override PartName="/ppt/theme/theme29.xml" ContentType="application/vnd.openxmlformats-officedocument.theme+xml"/>
  <Override PartName="/ppt/slideLayouts/slideLayout71.xml" ContentType="application/vnd.openxmlformats-officedocument.presentationml.slideLayout+xml"/>
  <Override PartName="/ppt/theme/theme76.xml" ContentType="application/vnd.openxmlformats-officedocument.theme+xml"/>
  <Override PartName="/ppt/theme/theme108.xml" ContentType="application/vnd.openxmlformats-officedocument.theme+xml"/>
  <Override PartName="/ppt/slideMasters/slideMaster33.xml" ContentType="application/vnd.openxmlformats-officedocument.presentationml.slideMaster+xml"/>
  <Override PartName="/ppt/slideMasters/slideMaster80.xml" ContentType="application/vnd.openxmlformats-officedocument.presentationml.slideMaster+xml"/>
  <Override PartName="/ppt/slideMasters/slideMaster116.xml" ContentType="application/vnd.openxmlformats-officedocument.presentationml.slideMaster+xml"/>
  <Override PartName="/ppt/theme/theme54.xml" ContentType="application/vnd.openxmlformats-officedocument.theme+xml"/>
  <Override PartName="/ppt/slideLayouts/slideLayout102.xml" ContentType="application/vnd.openxmlformats-officedocument.presentationml.slideLayout+xml"/>
  <Override PartName="/ppt/slideMasters/slideMaster8.xml" ContentType="application/vnd.openxmlformats-officedocument.presentationml.slideMaster+xml"/>
  <Override PartName="/ppt/slideMasters/slideMaster11.xml" ContentType="application/vnd.openxmlformats-officedocument.presentationml.slideMaster+xml"/>
  <Override PartName="/ppt/theme/theme32.xml" ContentType="application/vnd.openxmlformats-officedocument.theme+xml"/>
  <Override PartName="/ppt/theme/theme111.xml" ContentType="application/vnd.openxmlformats-officedocument.theme+xml"/>
  <Override PartName="/ppt/notesSlides/notesSlide7.xml" ContentType="application/vnd.openxmlformats-officedocument.presentationml.notesSlide+xml"/>
  <Override PartName="/ppt/theme/theme10.xml" ContentType="application/vnd.openxmlformats-officedocument.theme+xml"/>
  <Override PartName="/ppt/slideLayouts/slideLayout87.xml" ContentType="application/vnd.openxmlformats-officedocument.presentationml.slideLayout+xml"/>
  <Default Extension="png" ContentType="image/png"/>
  <Override PartName="/ppt/slides/slide19.xml" ContentType="application/vnd.openxmlformats-officedocument.presentationml.slide+xml"/>
  <Override PartName="/ppt/slideLayouts/slideLayout118.xml" ContentType="application/vnd.openxmlformats-officedocument.presentationml.slideLayout+xml"/>
  <Override PartName="/ppt/slideMasters/slideMaster49.xml" ContentType="application/vnd.openxmlformats-officedocument.presentationml.slideMaster+xml"/>
  <Override PartName="/ppt/slideMasters/slideMaster96.xml" ContentType="application/vnd.openxmlformats-officedocument.presentationml.slideMaster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Masters/slideMaster27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Layouts/slideLayout43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48.xml" ContentType="application/vnd.openxmlformats-officedocument.theme+xml"/>
  <Override PartName="/ppt/theme/theme95.xml" ContentType="application/vnd.openxmlformats-officedocument.theme+xml"/>
  <Override PartName="/ppt/slideMasters/slideMaster52.xml" ContentType="application/vnd.openxmlformats-officedocument.presentationml.slideMaster+xml"/>
  <Override PartName="/ppt/slideLayouts/slideLayout21.xml" ContentType="application/vnd.openxmlformats-officedocument.presentationml.slideLayout+xml"/>
  <Override PartName="/ppt/theme/theme26.xml" ContentType="application/vnd.openxmlformats-officedocument.theme+xml"/>
  <Override PartName="/ppt/theme/theme73.xml" ContentType="application/vnd.openxmlformats-officedocument.theme+xml"/>
  <Override PartName="/ppt/theme/theme105.xml" ContentType="application/vnd.openxmlformats-officedocument.theme+xml"/>
  <Override PartName="/ppt/slideLayouts/slideLayout12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Masters/slideMaster30.xml" ContentType="application/vnd.openxmlformats-officedocument.presentationml.slideMaster+xml"/>
  <Override PartName="/ppt/slideMasters/slideMaster113.xml" ContentType="application/vnd.openxmlformats-officedocument.presentationml.slideMaster+xml"/>
  <Override PartName="/ppt/theme/theme51.xml" ContentType="application/vnd.openxmlformats-officedocument.theme+xml"/>
  <Override PartName="/ppt/slideMasters/slideMaster5.xml" ContentType="application/vnd.openxmlformats-officedocument.presentationml.slideMaster+xml"/>
  <Override PartName="/ppt/slideLayouts/slideLayout59.xml" ContentType="application/vnd.openxmlformats-officedocument.presentationml.slideLayout+xml"/>
  <Override PartName="/ppt/notesSlides/notesSlide4.xml" ContentType="application/vnd.openxmlformats-officedocument.presentationml.notesSlide+xml"/>
  <Override PartName="/ppt/slideMasters/slideMaster68.xml" ContentType="application/vnd.openxmlformats-officedocument.presentationml.slideMaster+xml"/>
  <Override PartName="/ppt/slideLayouts/slideLayout37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89.xml" ContentType="application/vnd.openxmlformats-officedocument.theme+xml"/>
  <Override PartName="/ppt/slideMasters/slideMaster46.xml" ContentType="application/vnd.openxmlformats-officedocument.presentationml.slideMaster+xml"/>
  <Override PartName="/ppt/slideMasters/slideMaster93.xml" ContentType="application/vnd.openxmlformats-officedocument.presentationml.slideMaster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67.xml" ContentType="application/vnd.openxmlformats-officedocument.theme+xml"/>
  <Override PartName="/ppt/slideLayouts/slideLayout115.xml" ContentType="application/vnd.openxmlformats-officedocument.presentationml.slideLayout+xml"/>
  <Override PartName="/ppt/slideMasters/slideMaster24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107.xml" ContentType="application/vnd.openxmlformats-officedocument.presentationml.slideMaster+xml"/>
  <Override PartName="/ppt/slideLayouts/slideLayout40.xml" ContentType="application/vnd.openxmlformats-officedocument.presentationml.slideLayout+xml"/>
  <Override PartName="/ppt/theme/theme45.xml" ContentType="application/vnd.openxmlformats-officedocument.theme+xml"/>
  <Override PartName="/ppt/theme/theme92.xml" ContentType="application/vnd.openxmlformats-officedocument.theme+xml"/>
  <Override PartName="/ppt/theme/theme23.xml" ContentType="application/vnd.openxmlformats-officedocument.theme+xml"/>
  <Override PartName="/ppt/theme/theme70.xml" ContentType="application/vnd.openxmlformats-officedocument.theme+xml"/>
  <Override PartName="/ppt/theme/theme102.xml" ContentType="application/vnd.openxmlformats-officedocument.theme+xml"/>
  <Override PartName="/ppt/notesSlides/notesSlide10.xml" ContentType="application/vnd.openxmlformats-officedocument.presentationml.notesSlide+xml"/>
  <Override PartName="/ppt/slideMasters/slideMaster110.xml" ContentType="application/vnd.openxmlformats-officedocument.presentationml.slideMaster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Layouts/slideLayout109.xml" ContentType="application/vnd.openxmlformats-officedocument.presentationml.slideLayout+xml"/>
  <Override PartName="/ppt/notesSlides/notesSlide1.xml" ContentType="application/vnd.openxmlformats-officedocument.presentationml.notesSlide+xml"/>
  <Override PartName="/ppt/slideMasters/slideMaster87.xml" ContentType="application/vnd.openxmlformats-officedocument.presentationml.slideMaster+xml"/>
  <Override PartName="/ppt/slideLayouts/slideLayout56.xml" ContentType="application/vnd.openxmlformats-officedocument.presentationml.slideLayout+xml"/>
  <Override PartName="/ppt/slideMasters/slideMaster18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Layouts/slideLayout34.xml" ContentType="application/vnd.openxmlformats-officedocument.presentationml.slideLayout+xml"/>
  <Override PartName="/ppt/theme/theme39.xml" ContentType="application/vnd.openxmlformats-officedocument.theme+xml"/>
  <Override PartName="/ppt/slideLayouts/slideLayout81.xml" ContentType="application/vnd.openxmlformats-officedocument.presentationml.slideLayout+xml"/>
  <Override PartName="/ppt/theme/theme86.xml" ContentType="application/vnd.openxmlformats-officedocument.theme+xml"/>
  <Override PartName="/ppt/slides/slide13.xml" ContentType="application/vnd.openxmlformats-officedocument.presentationml.slide+xml"/>
  <Override PartName="/ppt/slideLayouts/slideLayout112.xml" ContentType="application/vnd.openxmlformats-officedocument.presentationml.slideLayout+xml"/>
  <Override PartName="/ppt/theme/theme118.xml" ContentType="application/vnd.openxmlformats-officedocument.theme+xml"/>
  <Override PartName="/ppt/slideMasters/slideMaster43.xml" ContentType="application/vnd.openxmlformats-officedocument.presentationml.slideMaster+xml"/>
  <Override PartName="/ppt/slideMasters/slideMaster90.xml" ContentType="application/vnd.openxmlformats-officedocument.presentationml.slideMaster+xml"/>
  <Override PartName="/ppt/slideLayouts/slideLayout12.xml" ContentType="application/vnd.openxmlformats-officedocument.presentationml.slideLayout+xml"/>
  <Override PartName="/ppt/theme/theme17.xml" ContentType="application/vnd.openxmlformats-officedocument.theme+xml"/>
  <Override PartName="/ppt/theme/theme64.xml" ContentType="application/vnd.openxmlformats-officedocument.theme+xml"/>
  <Override PartName="/ppt/slideMasters/slideMaster21.xml" ContentType="application/vnd.openxmlformats-officedocument.presentationml.slideMaster+xml"/>
  <Override PartName="/ppt/theme/theme42.xml" ContentType="application/vnd.openxmlformats-officedocument.theme+xml"/>
  <Override PartName="/ppt/slideMasters/slideMaster104.xml" ContentType="application/vnd.openxmlformats-officedocument.presentationml.slideMaster+xml"/>
  <Override PartName="/ppt/theme/theme9.xml" ContentType="application/vnd.openxmlformats-officedocument.theme+xml"/>
  <Override PartName="/ppt/theme/theme20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Masters/slideMaster59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5.xml" ContentType="application/vnd.openxmlformats-officedocument.presentationml.slideLayout+xml"/>
  <Override PartName="/customXml/itemProps1.xml" ContentType="application/vnd.openxmlformats-officedocument.customXmlProperties+xml"/>
  <Override PartName="/ppt/slideMasters/slideMaster37.xml" ContentType="application/vnd.openxmlformats-officedocument.presentationml.slideMaster+xml"/>
  <Override PartName="/ppt/slideMasters/slideMaster84.xml" ContentType="application/vnd.openxmlformats-officedocument.presentationml.slideMaster+xml"/>
  <Override PartName="/ppt/slideLayouts/slideLayout53.xml" ContentType="application/vnd.openxmlformats-officedocument.presentationml.slideLayout+xml"/>
  <Override PartName="/ppt/theme/theme58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Masters/slideMaster15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s/slide10.xml" ContentType="application/vnd.openxmlformats-officedocument.presentationml.slide+xml"/>
  <Override PartName="/ppt/slideLayouts/slideLayout31.xml" ContentType="application/vnd.openxmlformats-officedocument.presentationml.slideLayout+xml"/>
  <Override PartName="/ppt/theme/theme36.xml" ContentType="application/vnd.openxmlformats-officedocument.theme+xml"/>
  <Override PartName="/ppt/theme/theme83.xml" ContentType="application/vnd.openxmlformats-officedocument.theme+xml"/>
  <Override PartName="/ppt/theme/theme115.xml" ContentType="application/vnd.openxmlformats-officedocument.theme+xml"/>
  <Override PartName="/ppt/slideMasters/slideMaster40.xml" ContentType="application/vnd.openxmlformats-officedocument.presentationml.slideMaster+xml"/>
  <Override PartName="/ppt/theme/theme14.xml" ContentType="application/vnd.openxmlformats-officedocument.theme+xml"/>
  <Override PartName="/ppt/theme/theme61.xml" ContentType="application/vnd.openxmlformats-officedocument.theme+xml"/>
  <Override PartName="/ppt/slideMasters/slideMaster101.xml" ContentType="application/vnd.openxmlformats-officedocument.presentationml.slideMaster+xml"/>
  <Override PartName="/ppt/theme/theme6.xml" ContentType="application/vnd.openxmlformats-officedocument.theme+xml"/>
  <Override PartName="/ppt/slideLayouts/slideLayout69.xml" ContentType="application/vnd.openxmlformats-officedocument.presentationml.slideLayout+xml"/>
  <Override PartName="/ppt/slideMasters/slideMaster78.xml" ContentType="application/vnd.openxmlformats-officedocument.presentationml.slideMaster+xml"/>
  <Override PartName="/ppt/slideMasters/slideMaster89.xml" ContentType="application/vnd.openxmlformats-officedocument.presentationml.slideMaster+xml"/>
  <Override PartName="/ppt/slideLayouts/slideLayout58.xml" ContentType="application/vnd.openxmlformats-officedocument.presentationml.slideLayout+xml"/>
  <Override PartName="/ppt/notesSlides/notesSlide3.xml" ContentType="application/vnd.openxmlformats-officedocument.presentationml.notesSlide+xml"/>
  <Override PartName="/ppt/slideMasters/slideMaster67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3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88.xml" ContentType="application/vnd.openxmlformats-officedocument.theme+xml"/>
  <Override PartName="/ppt/slideLayouts/slideLayout94.xml" ContentType="application/vnd.openxmlformats-officedocument.presentationml.slideLayout+xml"/>
  <Override PartName="/ppt/theme/theme99.xml" ContentType="application/vnd.openxmlformats-officedocument.theme+xml"/>
  <Override PartName="/ppt/slideMasters/slideMaster56.xml" ContentType="application/vnd.openxmlformats-officedocument.presentationml.slideMaster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77.xml" ContentType="application/vnd.openxmlformats-officedocument.theme+xml"/>
  <Override PartName="/ppt/slideLayouts/slideLayout114.xml" ContentType="application/vnd.openxmlformats-officedocument.presentationml.slideLayout+xml"/>
  <Override PartName="/ppt/theme/theme109.xml" ContentType="application/vnd.openxmlformats-officedocument.theme+xml"/>
  <Override PartName="/ppt/slideLayouts/slideLayout125.xml" ContentType="application/vnd.openxmlformats-officedocument.presentationml.slideLayout+xml"/>
  <Override PartName="/ppt/slideMasters/slideMaster3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81.xml" ContentType="application/vnd.openxmlformats-officedocument.presentationml.slideMaster+xml"/>
  <Override PartName="/ppt/slideMasters/slideMaster92.xml" ContentType="application/vnd.openxmlformats-officedocument.presentationml.slideMaster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theme/theme19.xml" ContentType="application/vnd.openxmlformats-officedocument.theme+xml"/>
  <Override PartName="/ppt/slideLayouts/slideLayout61.xml" ContentType="application/vnd.openxmlformats-officedocument.presentationml.slideLayout+xml"/>
  <Override PartName="/ppt/theme/theme66.xml" ContentType="application/vnd.openxmlformats-officedocument.theme+xml"/>
  <Override PartName="/ppt/slideLayouts/slideLayout103.xml" ContentType="application/vnd.openxmlformats-officedocument.presentationml.slideLayout+xml"/>
  <Override PartName="/ppt/slideMasters/slideMaster23.xml" ContentType="application/vnd.openxmlformats-officedocument.presentationml.slideMaster+xml"/>
  <Override PartName="/ppt/slideMasters/slideMaster70.xml" ContentType="application/vnd.openxmlformats-officedocument.presentationml.slideMaster+xml"/>
  <Override PartName="/ppt/theme/theme44.xml" ContentType="application/vnd.openxmlformats-officedocument.theme+xml"/>
  <Override PartName="/ppt/slideLayouts/slideLayout50.xml" ContentType="application/vnd.openxmlformats-officedocument.presentationml.slideLayout+xml"/>
  <Override PartName="/ppt/theme/theme55.xml" ContentType="application/vnd.openxmlformats-officedocument.theme+xml"/>
  <Override PartName="/ppt/theme/theme91.xml" ContentType="application/vnd.openxmlformats-officedocument.theme+xml"/>
  <Override PartName="/ppt/slideMasters/slideMaster9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06.xml" ContentType="application/vnd.openxmlformats-officedocument.presentationml.slideMaster+xml"/>
  <Override PartName="/ppt/theme/theme33.xml" ContentType="application/vnd.openxmlformats-officedocument.theme+xml"/>
  <Override PartName="/ppt/theme/theme80.xml" ContentType="application/vnd.openxmlformats-officedocument.theme+xml"/>
  <Override PartName="/ppt/theme/theme112.xml" ContentType="application/vnd.openxmlformats-officedocument.theme+xml"/>
  <Override PartName="/ppt/notesSlides/notesSlide8.xml" ContentType="application/vnd.openxmlformats-officedocument.presentationml.notesSlide+xml"/>
  <Override PartName="/ppt/theme/theme22.xml" ContentType="application/vnd.openxmlformats-officedocument.theme+xml"/>
  <Override PartName="/ppt/slideLayouts/slideLayout99.xml" ContentType="application/vnd.openxmlformats-officedocument.presentationml.slideLayout+xml"/>
  <Override PartName="/ppt/theme/theme101.xml" ContentType="application/vnd.openxmlformats-officedocument.theme+xml"/>
  <Override PartName="/ppt/handoutMasters/handoutMaster1.xml" ContentType="application/vnd.openxmlformats-officedocument.presentationml.handoutMaster+xml"/>
  <Override PartName="/ppt/theme/theme11.xml" ContentType="application/vnd.openxmlformats-officedocument.theme+xml"/>
  <Override PartName="/ppt/slideLayouts/slideLayout88.xml" ContentType="application/vnd.openxmlformats-officedocument.presentationml.slideLayout+xml"/>
  <Override PartName="/docProps/core.xml" ContentType="application/vnd.openxmlformats-package.core-properties+xml"/>
  <Override PartName="/ppt/slideMasters/slideMaster97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119.xml" ContentType="application/vnd.openxmlformats-officedocument.presentationml.slideLayout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86.xml" ContentType="application/vnd.openxmlformats-officedocument.presentationml.slideMaster+xml"/>
  <Override PartName="/ppt/theme/theme3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108.xml" ContentType="application/vnd.openxmlformats-officedocument.presentationml.slideLayout+xml"/>
  <Default Extension="rels" ContentType="application/vnd.openxmlformats-package.relationships+xml"/>
  <Override PartName="/ppt/slideMasters/slideMaster28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Layouts/slideLayout44.xml" ContentType="application/vnd.openxmlformats-officedocument.presentationml.slideLayout+xml"/>
  <Override PartName="/ppt/theme/theme49.xml" ContentType="application/vnd.openxmlformats-officedocument.theme+xml"/>
  <Override PartName="/ppt/slideLayouts/slideLayout91.xml" ContentType="application/vnd.openxmlformats-officedocument.presentationml.slideLayout+xml"/>
  <Override PartName="/ppt/theme/theme96.xml" ContentType="application/vnd.openxmlformats-officedocument.theme+xml"/>
  <Override PartName="/ppt/slideMasters/slideMaster17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8.xml" ContentType="application/vnd.openxmlformats-officedocument.theme+xml"/>
  <Override PartName="/ppt/slideLayouts/slideLayout80.xml" ContentType="application/vnd.openxmlformats-officedocument.presentationml.slideLayout+xml"/>
  <Override PartName="/ppt/theme/theme85.xml" ContentType="application/vnd.openxmlformats-officedocument.theme+xml"/>
  <Override PartName="/ppt/slideLayouts/slideLayout122.xml" ContentType="application/vnd.openxmlformats-officedocument.presentationml.slideLayout+xml"/>
  <Override PartName="/ppt/theme/theme117.xml" ContentType="application/vnd.openxmlformats-officedocument.theme+xml"/>
  <Override PartName="/ppt/slideMasters/slideMaster42.xml" ContentType="application/vnd.openxmlformats-officedocument.presentationml.slideMaster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6.xml" ContentType="application/vnd.openxmlformats-officedocument.theme+xml"/>
  <Override PartName="/ppt/theme/theme27.xml" ContentType="application/vnd.openxmlformats-officedocument.theme+xml"/>
  <Override PartName="/ppt/theme/theme63.xml" ContentType="application/vnd.openxmlformats-officedocument.theme+xml"/>
  <Override PartName="/ppt/theme/theme74.xml" ContentType="application/vnd.openxmlformats-officedocument.theme+xml"/>
  <Override PartName="/ppt/slideLayouts/slideLayout111.xml" ContentType="application/vnd.openxmlformats-officedocument.presentationml.slideLayout+xml"/>
  <Override PartName="/ppt/theme/theme106.xml" ContentType="application/vnd.openxmlformats-officedocument.theme+xml"/>
  <Override PartName="/ppt/notesSlides/notesSlide14.xml" ContentType="application/vnd.openxmlformats-officedocument.presentationml.notesSlide+xml"/>
  <Override PartName="/ppt/slideMasters/slideMaster31.xml" ContentType="application/vnd.openxmlformats-officedocument.presentationml.slideMaster+xml"/>
  <Override PartName="/ppt/slideMasters/slideMaster114.xml" ContentType="application/vnd.openxmlformats-officedocument.presentationml.slideMaster+xml"/>
  <Override PartName="/ppt/theme/theme52.xml" ContentType="application/vnd.openxmlformats-officedocument.theme+xml"/>
  <Override PartName="/ppt/slideLayouts/slideLayout100.xml" ContentType="application/vnd.openxmlformats-officedocument.presentationml.slideLayout+xml"/>
  <Override PartName="/ppt/slideMasters/slideMaster6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03.xml" ContentType="application/vnd.openxmlformats-officedocument.presentationml.slideMaster+xml"/>
  <Override PartName="/ppt/theme/theme8.xml" ContentType="application/vnd.openxmlformats-officedocument.theme+xml"/>
  <Override PartName="/ppt/theme/theme41.xml" ContentType="application/vnd.openxmlformats-officedocument.theme+xml"/>
  <Override PartName="/ppt/theme/theme30.xml" ContentType="application/vnd.openxmlformats-officedocument.theme+xml"/>
  <Override PartName="/ppt/notesSlides/notesSlide5.xml" ContentType="application/vnd.openxmlformats-officedocument.presentationml.notesSlide+xml"/>
  <Override PartName="/ppt/slideMasters/slideMaster69.xml" ContentType="application/vnd.openxmlformats-officedocument.presentationml.slideMaster+xml"/>
  <Override PartName="/ppt/slideLayouts/slideLayout3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Masters/slideMaster58.xml" ContentType="application/vnd.openxmlformats-officedocument.presentationml.slideMaster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79.xml" ContentType="application/vnd.openxmlformats-officedocument.theme+xml"/>
  <Override PartName="/ppt/slideLayouts/slideLayout116.xml" ContentType="application/vnd.openxmlformats-officedocument.presentationml.slideLayout+xml"/>
  <Override PartName="/ppt/slideLayouts/slideLayout127.xml" ContentType="application/vnd.openxmlformats-officedocument.presentationml.slideLayout+xml"/>
  <Default Extension="jpeg" ContentType="image/jpeg"/>
  <Override PartName="/ppt/slideMasters/slideMaster47.xml" ContentType="application/vnd.openxmlformats-officedocument.presentationml.slideMaster+xml"/>
  <Override PartName="/ppt/slideMasters/slideMaster94.xml" ContentType="application/vnd.openxmlformats-officedocument.presentationml.slideMaster+xml"/>
  <Override PartName="/ppt/slideLayouts/slideLayout16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68.xml" ContentType="application/vnd.openxmlformats-officedocument.theme+xml"/>
  <Override PartName="/ppt/slideLayouts/slideLayout105.xml" ContentType="application/vnd.openxmlformats-officedocument.presentationml.slideLayout+xml"/>
  <Override PartName="/ppt/slideMasters/slideMaster2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83.xml" ContentType="application/vnd.openxmlformats-officedocument.presentationml.slideMaster+xml"/>
  <Override PartName="/ppt/slideLayouts/slideLayout41.xml" ContentType="application/vnd.openxmlformats-officedocument.presentationml.slideLayout+xml"/>
  <Override PartName="/ppt/theme/theme46.xml" ContentType="application/vnd.openxmlformats-officedocument.theme+xml"/>
  <Override PartName="/ppt/slideLayouts/slideLayout52.xml" ContentType="application/vnd.openxmlformats-officedocument.presentationml.slideLayout+xml"/>
  <Override PartName="/ppt/theme/theme57.xml" ContentType="application/vnd.openxmlformats-officedocument.theme+xml"/>
  <Override PartName="/ppt/theme/theme93.xml" ContentType="application/vnd.openxmlformats-officedocument.theme+xml"/>
  <Override PartName="/ppt/slideMasters/slideMaster14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108.xml" ContentType="application/vnd.openxmlformats-officedocument.presentationml.slideMaster+xml"/>
  <Override PartName="/ppt/slideLayouts/slideLayout30.xml" ContentType="application/vnd.openxmlformats-officedocument.presentationml.slideLayout+xml"/>
  <Override PartName="/ppt/theme/theme35.xml" ContentType="application/vnd.openxmlformats-officedocument.theme+xml"/>
  <Override PartName="/ppt/theme/theme82.xml" ContentType="application/vnd.openxmlformats-officedocument.theme+xml"/>
  <Override PartName="/ppt/theme/theme114.xml" ContentType="application/vnd.openxmlformats-officedocument.theme+xml"/>
  <Override PartName="/ppt/slideLayouts/slideLayout130.xml" ContentType="application/vnd.openxmlformats-officedocument.presentationml.slideLayout+xml"/>
  <Override PartName="/ppt/slideMasters/slideMaster50.xml" ContentType="application/vnd.openxmlformats-officedocument.presentationml.slideMaster+xml"/>
  <Override PartName="/ppt/theme/theme24.xml" ContentType="application/vnd.openxmlformats-officedocument.theme+xml"/>
  <Override PartName="/ppt/theme/theme71.xml" ContentType="application/vnd.openxmlformats-officedocument.theme+xml"/>
  <Override PartName="/ppt/theme/theme103.xml" ContentType="application/vnd.openxmlformats-officedocument.theme+xml"/>
  <Override PartName="/ppt/notesSlides/notesSlide11.xml" ContentType="application/vnd.openxmlformats-officedocument.presentationml.notesSlide+xml"/>
  <Override PartName="/ppt/theme/theme13.xml" ContentType="application/vnd.openxmlformats-officedocument.theme+xml"/>
  <Override PartName="/ppt/theme/theme60.xml" ContentType="application/vnd.openxmlformats-officedocument.theme+xml"/>
  <Override PartName="/ppt/slideMasters/slideMaster99.xml" ContentType="application/vnd.openxmlformats-officedocument.presentationml.slideMaster+xml"/>
  <Override PartName="/ppt/slideMasters/slideMaster111.xml" ContentType="application/vnd.openxmlformats-officedocument.presentationml.slideMaster+xml"/>
  <Override PartName="/ppt/slides/slide8.xml" ContentType="application/vnd.openxmlformats-officedocument.presentationml.slide+xml"/>
  <Override PartName="/ppt/slideLayouts/slideLayout6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Masters/slideMaster3.xml" ContentType="application/vnd.openxmlformats-officedocument.presentationml.slideMaster+xml"/>
  <Override PartName="/ppt/slideMasters/slideMaster88.xml" ContentType="application/vnd.openxmlformats-officedocument.presentationml.slideMaster+xml"/>
  <Override PartName="/ppt/slideLayouts/slideLayout57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9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Layouts/slideLayout35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87.xml" ContentType="application/vnd.openxmlformats-officedocument.theme+xml"/>
  <Override PartName="/ppt/slideMasters/slideMaster44.xml" ContentType="application/vnd.openxmlformats-officedocument.presentationml.slideMaster+xml"/>
  <Override PartName="/ppt/slideMasters/slideMaster91.xml" ContentType="application/vnd.openxmlformats-officedocument.presentationml.slideMaster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theme/theme18.xml" ContentType="application/vnd.openxmlformats-officedocument.theme+xml"/>
  <Override PartName="/ppt/slideLayouts/slideLayout60.xml" ContentType="application/vnd.openxmlformats-officedocument.presentationml.slideLayout+xml"/>
  <Override PartName="/ppt/theme/theme65.xml" ContentType="application/vnd.openxmlformats-officedocument.theme+xml"/>
  <Override PartName="/ppt/slideLayouts/slideLayout113.xml" ContentType="application/vnd.openxmlformats-officedocument.presentationml.slideLayout+xml"/>
  <Override PartName="/ppt/tableStyles.xml" ContentType="application/vnd.openxmlformats-officedocument.presentationml.tableStyles+xml"/>
  <Override PartName="/ppt/slideMasters/slideMaster22.xml" ContentType="application/vnd.openxmlformats-officedocument.presentationml.slideMaster+xml"/>
  <Override PartName="/ppt/slideMasters/slideMaster105.xml" ContentType="application/vnd.openxmlformats-officedocument.presentationml.slideMaster+xml"/>
  <Override PartName="/ppt/theme/theme43.xml" ContentType="application/vnd.openxmlformats-officedocument.theme+xml"/>
  <Override PartName="/ppt/theme/theme90.xml" ContentType="application/vnd.openxmlformats-officedocument.theme+xml"/>
  <Override PartName="/ppt/theme/theme21.xml" ContentType="application/vnd.openxmlformats-officedocument.theme+xml"/>
  <Override PartName="/ppt/slideLayouts/slideLayout98.xml" ContentType="application/vnd.openxmlformats-officedocument.presentationml.slideLayout+xml"/>
  <Override PartName="/ppt/theme/theme100.xml" ContentType="application/vnd.openxmlformats-officedocument.theme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129.xml" ContentType="application/vnd.openxmlformats-officedocument.presentationml.slideLayout+xml"/>
  <Override PartName="/customXml/itemProps2.xml" ContentType="application/vnd.openxmlformats-officedocument.customXmlProperties+xml"/>
  <Override PartName="/ppt/slideLayouts/slideLayout107.xml" ContentType="application/vnd.openxmlformats-officedocument.presentationml.slideLayout+xml"/>
  <Override PartName="/ppt/slideMasters/slideMaster38.xml" ContentType="application/vnd.openxmlformats-officedocument.presentationml.slideMaster+xml"/>
  <Override PartName="/ppt/slideMasters/slideMaster85.xml" ContentType="application/vnd.openxmlformats-officedocument.presentationml.slideMaster+xml"/>
  <Override PartName="/ppt/slideLayouts/slideLayout54.xml" ContentType="application/vnd.openxmlformats-officedocument.presentationml.slideLayout+xml"/>
  <Override PartName="/ppt/theme/theme59.xml" ContentType="application/vnd.openxmlformats-officedocument.theme+xml"/>
  <Override PartName="/ppt/presentation.xml" ContentType="application/vnd.openxmlformats-officedocument.presentationml.presentation.main+xml"/>
  <Override PartName="/ppt/slideMasters/slideMaster16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Layouts/slideLayout32.xml" ContentType="application/vnd.openxmlformats-officedocument.presentationml.slideLayout+xml"/>
  <Override PartName="/ppt/theme/theme37.xml" ContentType="application/vnd.openxmlformats-officedocument.theme+xml"/>
  <Override PartName="/ppt/theme/theme84.xml" ContentType="application/vnd.openxmlformats-officedocument.theme+xml"/>
  <Override PartName="/ppt/theme/theme116.xml" ContentType="application/vnd.openxmlformats-officedocument.them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10.xml" ContentType="application/vnd.openxmlformats-officedocument.presentationml.slideLayout+xml"/>
  <Override PartName="/ppt/slideMasters/slideMaster41.xml" ContentType="application/vnd.openxmlformats-officedocument.presentationml.slideMaster+xml"/>
  <Override PartName="/ppt/slideLayouts/slideLayout10.xml" ContentType="application/vnd.openxmlformats-officedocument.presentationml.slideLayout+xml"/>
  <Override PartName="/ppt/theme/theme15.xml" ContentType="application/vnd.openxmlformats-officedocument.theme+xml"/>
  <Override PartName="/ppt/theme/theme62.xml" ContentType="application/vnd.openxmlformats-officedocument.theme+xml"/>
  <Override PartName="/ppt/theme/theme40.xml" ContentType="application/vnd.openxmlformats-officedocument.theme+xml"/>
  <Override PartName="/ppt/slideMasters/slideMaster102.xml" ContentType="application/vnd.openxmlformats-officedocument.presentationml.slideMaster+xml"/>
  <Override PartName="/ppt/theme/theme7.xml" ContentType="application/vnd.openxmlformats-officedocument.theme+xml"/>
  <Override PartName="/ppt/slideMasters/slideMaster79.xml" ContentType="application/vnd.openxmlformats-officedocument.presentationml.slideMaster+xml"/>
  <Override PartName="/ppt/slideLayouts/slideLayout4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Masters/slideMaster57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s/slide2.xml" ContentType="application/vnd.openxmlformats-officedocument.presentationml.slide+xml"/>
  <Override PartName="/ppt/slideLayouts/slideLayout26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78.xml" ContentType="application/vnd.openxmlformats-officedocument.theme+xml"/>
  <Override PartName="/ppt/slideMasters/slideMaster35.xml" ContentType="application/vnd.openxmlformats-officedocument.presentationml.slideMaster+xml"/>
  <Override PartName="/ppt/slideMasters/slideMaster82.xml" ContentType="application/vnd.openxmlformats-officedocument.presentationml.slideMaster+xml"/>
  <Override PartName="/ppt/slideLayouts/slideLayout51.xml" ContentType="application/vnd.openxmlformats-officedocument.presentationml.slideLayout+xml"/>
  <Override PartName="/ppt/theme/theme56.xml" ContentType="application/vnd.openxmlformats-officedocument.theme+xml"/>
  <Override PartName="/ppt/slideLayouts/slideLayout104.xml" ContentType="application/vnd.openxmlformats-officedocument.presentationml.slideLayout+xml"/>
  <Override PartName="/ppt/slideMasters/slideMaster13.xml" ContentType="application/vnd.openxmlformats-officedocument.presentationml.slideMaster+xml"/>
  <Override PartName="/ppt/slideMasters/slideMaster60.xml" ContentType="application/vnd.openxmlformats-officedocument.presentationml.slideMaster+xml"/>
  <Override PartName="/ppt/theme/theme34.xml" ContentType="application/vnd.openxmlformats-officedocument.theme+xml"/>
  <Override PartName="/ppt/theme/theme81.xml" ContentType="application/vnd.openxmlformats-officedocument.theme+xml"/>
  <Override PartName="/ppt/theme/theme113.xml" ContentType="application/vnd.openxmlformats-officedocument.theme+xml"/>
  <Override PartName="/ppt/notesSlides/notesSlide9.xml" ContentType="application/vnd.openxmlformats-officedocument.presentationml.notesSlide+xml"/>
  <Override PartName="/ppt/theme/theme12.xml" ContentType="application/vnd.openxmlformats-officedocument.theme+xml"/>
  <Override PartName="/ppt/slideLayouts/slideLayout89.xml" ContentType="application/vnd.openxmlformats-officedocument.presentationml.slideLayout+xml"/>
  <Override PartName="/ppt/slideMasters/slideMaster98.xml" ContentType="application/vnd.openxmlformats-officedocument.presentationml.slideMaster+xml"/>
  <Override PartName="/ppt/theme/theme4.xml" ContentType="application/vnd.openxmlformats-officedocument.theme+xml"/>
  <Override PartName="/ppt/slideLayouts/slideLayout67.xml" ContentType="application/vnd.openxmlformats-officedocument.presentationml.slideLayout+xml"/>
  <Override PartName="/ppt/slideMasters/slideMaster29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Layouts/slideLayout45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97.xml" ContentType="application/vnd.openxmlformats-officedocument.theme+xml"/>
  <Override PartName="/ppt/slideMasters/slideMaster5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8.xml" ContentType="application/vnd.openxmlformats-officedocument.theme+xml"/>
  <Override PartName="/ppt/slideLayouts/slideLayout70.xml" ContentType="application/vnd.openxmlformats-officedocument.presentationml.slideLayout+xml"/>
  <Override PartName="/ppt/theme/theme75.xml" ContentType="application/vnd.openxmlformats-officedocument.theme+xml"/>
  <Override PartName="/ppt/theme/theme107.xml" ContentType="application/vnd.openxmlformats-officedocument.theme+xml"/>
  <Override PartName="/ppt/slideLayouts/slideLayout123.xml" ContentType="application/vnd.openxmlformats-officedocument.presentationml.slideLayout+xml"/>
  <Override PartName="/ppt/notesSlides/notesSlide15.xml" ContentType="application/vnd.openxmlformats-officedocument.presentationml.notesSlide+xml"/>
  <Override PartName="/ppt/slideMasters/slideMaster32.xml" ContentType="application/vnd.openxmlformats-officedocument.presentationml.slideMaster+xml"/>
  <Override PartName="/ppt/slideLayouts/slideLayout101.xml" ContentType="application/vnd.openxmlformats-officedocument.presentationml.slideLayout+xml"/>
  <Override PartName="/ppt/slideMasters/slideMaster115.xml" ContentType="application/vnd.openxmlformats-officedocument.presentationml.slideMaster+xml"/>
  <Override PartName="/ppt/theme/theme53.xml" ContentType="application/vnd.openxmlformats-officedocument.theme+xml"/>
  <Override PartName="/ppt/slideMasters/slideMaster7.xml" ContentType="application/vnd.openxmlformats-officedocument.presentationml.slideMaster+xml"/>
  <Override PartName="/ppt/slideMasters/slideMaster10.xml" ContentType="application/vnd.openxmlformats-officedocument.presentationml.slideMaster+xml"/>
  <Override PartName="/ppt/theme/theme31.xml" ContentType="application/vnd.openxmlformats-officedocument.theme+xml"/>
  <Override PartName="/ppt/theme/theme110.xml" ContentType="application/vnd.openxmlformats-officedocument.theme+xml"/>
  <Override PartName="/ppt/notesSlides/notesSlide6.xml" ContentType="application/vnd.openxmlformats-officedocument.presentationml.notesSlide+xml"/>
  <Override PartName="/ppt/slideLayouts/slideLayout39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Masters/slideMaster48.xml" ContentType="application/vnd.openxmlformats-officedocument.presentationml.slideMaster+xml"/>
  <Override PartName="/ppt/slideMasters/slideMaster95.xml" ContentType="application/vnd.openxmlformats-officedocument.presentationml.slideMaster+xml"/>
  <Override PartName="/ppt/slides/slide18.xml" ContentType="application/vnd.openxmlformats-officedocument.presentationml.slide+xml"/>
  <Override PartName="/ppt/slideLayouts/slideLayout17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69.xml" ContentType="application/vnd.openxmlformats-officedocument.theme+xml"/>
  <Override PartName="/ppt/slideLayouts/slideLayout117.xml" ContentType="application/vnd.openxmlformats-officedocument.presentationml.slideLayout+xml"/>
  <Override PartName="/ppt/theme/theme1.xml" ContentType="application/vnd.openxmlformats-officedocument.theme+xml"/>
  <Override PartName="/ppt/slideMasters/slideMaster26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109.xml" ContentType="application/vnd.openxmlformats-officedocument.presentationml.slideMaster+xml"/>
  <Override PartName="/ppt/slideLayouts/slideLayout42.xml" ContentType="application/vnd.openxmlformats-officedocument.presentationml.slideLayout+xml"/>
  <Override PartName="/ppt/theme/theme47.xml" ContentType="application/vnd.openxmlformats-officedocument.theme+xml"/>
  <Override PartName="/ppt/theme/theme94.xml" ContentType="application/vnd.openxmlformats-officedocument.theme+xml"/>
  <Override PartName="/ppt/slideMasters/slideMaster51.xml" ContentType="application/vnd.openxmlformats-officedocument.presentationml.slideMaster+xml"/>
  <Override PartName="/ppt/slideLayouts/slideLayout20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25.xml" ContentType="application/vnd.openxmlformats-officedocument.theme+xml"/>
  <Override PartName="/ppt/theme/theme72.xml" ContentType="application/vnd.openxmlformats-officedocument.theme+xml"/>
  <Override PartName="/ppt/theme/theme104.xml" ContentType="application/vnd.openxmlformats-officedocument.theme+xml"/>
  <Override PartName="/ppt/notesSlides/notesSlide12.xml" ContentType="application/vnd.openxmlformats-officedocument.presentationml.notesSlide+xml"/>
  <Override PartName="/ppt/slideMasters/slideMaster112.xml" ContentType="application/vnd.openxmlformats-officedocument.presentationml.slideMaster+xml"/>
  <Override PartName="/ppt/theme/theme50.xml" ContentType="application/vnd.openxmlformats-officedocument.theme+xml"/>
  <Override PartName="/ppt/slideMasters/slideMaster4.xml" ContentType="application/vnd.openxmlformats-officedocument.presentationml.slideMaster+xml"/>
  <Override PartName="/ppt/slides/slide9.xml" ContentType="application/vnd.openxmlformats-officedocument.presentationml.sl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30" r:id="rId1"/>
    <p:sldMasterId id="2147483732" r:id="rId2"/>
    <p:sldMasterId id="2147483742" r:id="rId3"/>
    <p:sldMasterId id="2147483746" r:id="rId4"/>
    <p:sldMasterId id="2147483748" r:id="rId5"/>
    <p:sldMasterId id="2147483750" r:id="rId6"/>
    <p:sldMasterId id="2147483752" r:id="rId7"/>
    <p:sldMasterId id="2147483754" r:id="rId8"/>
    <p:sldMasterId id="2147483756" r:id="rId9"/>
    <p:sldMasterId id="2147483868" r:id="rId10"/>
    <p:sldMasterId id="2147483875" r:id="rId11"/>
    <p:sldMasterId id="2147483877" r:id="rId12"/>
    <p:sldMasterId id="2147483879" r:id="rId13"/>
    <p:sldMasterId id="2147483881" r:id="rId14"/>
    <p:sldMasterId id="2147483883" r:id="rId15"/>
    <p:sldMasterId id="2147483885" r:id="rId16"/>
    <p:sldMasterId id="2147483887" r:id="rId17"/>
    <p:sldMasterId id="2147483889" r:id="rId18"/>
    <p:sldMasterId id="2147483891" r:id="rId19"/>
    <p:sldMasterId id="2147483893" r:id="rId20"/>
    <p:sldMasterId id="2147483895" r:id="rId21"/>
    <p:sldMasterId id="2147483897" r:id="rId22"/>
    <p:sldMasterId id="2147483899" r:id="rId23"/>
    <p:sldMasterId id="2147483901" r:id="rId24"/>
    <p:sldMasterId id="2147483903" r:id="rId25"/>
    <p:sldMasterId id="2147483905" r:id="rId26"/>
    <p:sldMasterId id="2147483907" r:id="rId27"/>
    <p:sldMasterId id="2147483909" r:id="rId28"/>
    <p:sldMasterId id="2147483911" r:id="rId29"/>
    <p:sldMasterId id="2147483913" r:id="rId30"/>
    <p:sldMasterId id="2147483915" r:id="rId31"/>
    <p:sldMasterId id="2147483917" r:id="rId32"/>
    <p:sldMasterId id="2147483919" r:id="rId33"/>
    <p:sldMasterId id="2147483921" r:id="rId34"/>
    <p:sldMasterId id="2147483923" r:id="rId35"/>
    <p:sldMasterId id="2147483925" r:id="rId36"/>
    <p:sldMasterId id="2147483927" r:id="rId37"/>
    <p:sldMasterId id="2147483929" r:id="rId38"/>
    <p:sldMasterId id="2147483931" r:id="rId39"/>
    <p:sldMasterId id="2147483933" r:id="rId40"/>
    <p:sldMasterId id="2147483935" r:id="rId41"/>
    <p:sldMasterId id="2147483937" r:id="rId42"/>
    <p:sldMasterId id="2147483939" r:id="rId43"/>
    <p:sldMasterId id="2147483941" r:id="rId44"/>
    <p:sldMasterId id="2147483943" r:id="rId45"/>
    <p:sldMasterId id="2147483945" r:id="rId46"/>
    <p:sldMasterId id="2147483947" r:id="rId47"/>
    <p:sldMasterId id="2147483949" r:id="rId48"/>
    <p:sldMasterId id="2147483951" r:id="rId49"/>
    <p:sldMasterId id="2147483953" r:id="rId50"/>
    <p:sldMasterId id="2147483955" r:id="rId51"/>
    <p:sldMasterId id="2147483957" r:id="rId52"/>
    <p:sldMasterId id="2147483959" r:id="rId53"/>
    <p:sldMasterId id="2147483961" r:id="rId54"/>
    <p:sldMasterId id="2147483963" r:id="rId55"/>
    <p:sldMasterId id="2147483965" r:id="rId56"/>
    <p:sldMasterId id="2147483967" r:id="rId57"/>
    <p:sldMasterId id="2147483969" r:id="rId58"/>
    <p:sldMasterId id="2147483971" r:id="rId59"/>
    <p:sldMasterId id="2147483973" r:id="rId60"/>
    <p:sldMasterId id="2147483975" r:id="rId61"/>
    <p:sldMasterId id="2147483977" r:id="rId62"/>
    <p:sldMasterId id="2147483979" r:id="rId63"/>
    <p:sldMasterId id="2147483981" r:id="rId64"/>
    <p:sldMasterId id="2147483983" r:id="rId65"/>
    <p:sldMasterId id="2147483985" r:id="rId66"/>
    <p:sldMasterId id="2147483987" r:id="rId67"/>
    <p:sldMasterId id="2147483989" r:id="rId68"/>
    <p:sldMasterId id="2147483991" r:id="rId69"/>
    <p:sldMasterId id="2147483993" r:id="rId70"/>
    <p:sldMasterId id="2147483995" r:id="rId71"/>
    <p:sldMasterId id="2147483997" r:id="rId72"/>
    <p:sldMasterId id="2147483999" r:id="rId73"/>
    <p:sldMasterId id="2147484001" r:id="rId74"/>
    <p:sldMasterId id="2147484003" r:id="rId75"/>
    <p:sldMasterId id="2147484005" r:id="rId76"/>
    <p:sldMasterId id="2147484007" r:id="rId77"/>
    <p:sldMasterId id="2147484009" r:id="rId78"/>
    <p:sldMasterId id="2147484011" r:id="rId79"/>
    <p:sldMasterId id="2147484013" r:id="rId80"/>
    <p:sldMasterId id="2147484015" r:id="rId81"/>
    <p:sldMasterId id="2147484017" r:id="rId82"/>
    <p:sldMasterId id="2147484019" r:id="rId83"/>
    <p:sldMasterId id="2147484021" r:id="rId84"/>
    <p:sldMasterId id="2147484023" r:id="rId85"/>
    <p:sldMasterId id="2147484025" r:id="rId86"/>
    <p:sldMasterId id="2147484027" r:id="rId87"/>
    <p:sldMasterId id="2147484029" r:id="rId88"/>
    <p:sldMasterId id="2147484031" r:id="rId89"/>
    <p:sldMasterId id="2147484033" r:id="rId90"/>
    <p:sldMasterId id="2147484035" r:id="rId91"/>
    <p:sldMasterId id="2147484037" r:id="rId92"/>
    <p:sldMasterId id="2147484039" r:id="rId93"/>
    <p:sldMasterId id="2147484041" r:id="rId94"/>
    <p:sldMasterId id="2147484043" r:id="rId95"/>
    <p:sldMasterId id="2147484045" r:id="rId96"/>
    <p:sldMasterId id="2147484047" r:id="rId97"/>
    <p:sldMasterId id="2147484049" r:id="rId98"/>
    <p:sldMasterId id="2147484051" r:id="rId99"/>
    <p:sldMasterId id="2147484053" r:id="rId100"/>
    <p:sldMasterId id="2147484055" r:id="rId101"/>
    <p:sldMasterId id="2147484057" r:id="rId102"/>
    <p:sldMasterId id="2147484059" r:id="rId103"/>
    <p:sldMasterId id="2147484061" r:id="rId104"/>
    <p:sldMasterId id="2147484063" r:id="rId105"/>
    <p:sldMasterId id="2147484065" r:id="rId106"/>
    <p:sldMasterId id="2147484067" r:id="rId107"/>
    <p:sldMasterId id="2147484069" r:id="rId108"/>
    <p:sldMasterId id="2147484071" r:id="rId109"/>
    <p:sldMasterId id="2147484073" r:id="rId110"/>
    <p:sldMasterId id="2147484075" r:id="rId111"/>
    <p:sldMasterId id="2147484077" r:id="rId112"/>
    <p:sldMasterId id="2147484079" r:id="rId113"/>
    <p:sldMasterId id="2147484081" r:id="rId114"/>
    <p:sldMasterId id="2147484083" r:id="rId115"/>
    <p:sldMasterId id="2147484085" r:id="rId116"/>
  </p:sldMasterIdLst>
  <p:notesMasterIdLst>
    <p:notesMasterId r:id="rId136"/>
  </p:notesMasterIdLst>
  <p:handoutMasterIdLst>
    <p:handoutMasterId r:id="rId137"/>
  </p:handoutMasterIdLst>
  <p:sldIdLst>
    <p:sldId id="513" r:id="rId117"/>
    <p:sldId id="514" r:id="rId118"/>
    <p:sldId id="301" r:id="rId119"/>
    <p:sldId id="303" r:id="rId120"/>
    <p:sldId id="444" r:id="rId121"/>
    <p:sldId id="306" r:id="rId122"/>
    <p:sldId id="445" r:id="rId123"/>
    <p:sldId id="308" r:id="rId124"/>
    <p:sldId id="450" r:id="rId125"/>
    <p:sldId id="452" r:id="rId126"/>
    <p:sldId id="453" r:id="rId127"/>
    <p:sldId id="312" r:id="rId128"/>
    <p:sldId id="454" r:id="rId129"/>
    <p:sldId id="314" r:id="rId130"/>
    <p:sldId id="455" r:id="rId131"/>
    <p:sldId id="456" r:id="rId132"/>
    <p:sldId id="457" r:id="rId133"/>
    <p:sldId id="438" r:id="rId134"/>
    <p:sldId id="515" r:id="rId135"/>
  </p:sldIdLst>
  <p:sldSz cx="9144000" cy="6858000" type="screen4x3"/>
  <p:notesSz cx="6858000" cy="9144000"/>
  <p:custDataLst>
    <p:tags r:id="rId138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Geneva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4" orient="horz" pos="1296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  <p15:guide id="15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AF8E"/>
    <a:srgbClr val="D2B239"/>
    <a:srgbClr val="EFC335"/>
    <a:srgbClr val="9D002D"/>
    <a:srgbClr val="D9CB27"/>
    <a:srgbClr val="C9C439"/>
    <a:srgbClr val="ADAE2B"/>
    <a:srgbClr val="B2B3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5" autoAdjust="0"/>
    <p:restoredTop sz="97458" autoAdjust="0"/>
  </p:normalViewPr>
  <p:slideViewPr>
    <p:cSldViewPr snapToGrid="0" showGuides="1">
      <p:cViewPr varScale="1">
        <p:scale>
          <a:sx n="70" d="100"/>
          <a:sy n="70" d="100"/>
        </p:scale>
        <p:origin x="1410" y="72"/>
      </p:cViewPr>
      <p:guideLst>
        <p:guide orient="horz" pos="1296"/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4144"/>
    </p:cViewPr>
    <p:sldLst>
      <p:sld r:id="rId1" collapse="1"/>
      <p:sld r:id="rId2" collapse="1"/>
      <p:sld r:id="rId3" collapse="1"/>
      <p:sld r:id="rId4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23" d="100"/>
          <a:sy n="123" d="100"/>
        </p:scale>
        <p:origin x="-378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.xml"/><Relationship Id="rId21" Type="http://schemas.openxmlformats.org/officeDocument/2006/relationships/slideMaster" Target="slideMasters/slideMaster21.xml"/><Relationship Id="rId42" Type="http://schemas.openxmlformats.org/officeDocument/2006/relationships/slideMaster" Target="slideMasters/slideMaster42.xml"/><Relationship Id="rId63" Type="http://schemas.openxmlformats.org/officeDocument/2006/relationships/slideMaster" Target="slideMasters/slideMaster63.xml"/><Relationship Id="rId84" Type="http://schemas.openxmlformats.org/officeDocument/2006/relationships/slideMaster" Target="slideMasters/slideMaster84.xml"/><Relationship Id="rId138" Type="http://schemas.openxmlformats.org/officeDocument/2006/relationships/tags" Target="tags/tag1.xml"/><Relationship Id="rId107" Type="http://schemas.openxmlformats.org/officeDocument/2006/relationships/slideMaster" Target="slideMasters/slideMaster107.xml"/><Relationship Id="rId11" Type="http://schemas.openxmlformats.org/officeDocument/2006/relationships/slideMaster" Target="slideMasters/slideMaster11.xml"/><Relationship Id="rId32" Type="http://schemas.openxmlformats.org/officeDocument/2006/relationships/slideMaster" Target="slideMasters/slideMaster32.xml"/><Relationship Id="rId53" Type="http://schemas.openxmlformats.org/officeDocument/2006/relationships/slideMaster" Target="slideMasters/slideMaster53.xml"/><Relationship Id="rId74" Type="http://schemas.openxmlformats.org/officeDocument/2006/relationships/slideMaster" Target="slideMasters/slideMaster74.xml"/><Relationship Id="rId128" Type="http://schemas.openxmlformats.org/officeDocument/2006/relationships/slide" Target="slides/slide12.xml"/><Relationship Id="rId5" Type="http://schemas.openxmlformats.org/officeDocument/2006/relationships/slideMaster" Target="slideMasters/slideMaster5.xml"/><Relationship Id="rId90" Type="http://schemas.openxmlformats.org/officeDocument/2006/relationships/slideMaster" Target="slideMasters/slideMaster90.xml"/><Relationship Id="rId95" Type="http://schemas.openxmlformats.org/officeDocument/2006/relationships/slideMaster" Target="slideMasters/slideMaster95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43" Type="http://schemas.openxmlformats.org/officeDocument/2006/relationships/slideMaster" Target="slideMasters/slideMaster43.xml"/><Relationship Id="rId48" Type="http://schemas.openxmlformats.org/officeDocument/2006/relationships/slideMaster" Target="slideMasters/slideMaster48.xml"/><Relationship Id="rId64" Type="http://schemas.openxmlformats.org/officeDocument/2006/relationships/slideMaster" Target="slideMasters/slideMaster64.xml"/><Relationship Id="rId69" Type="http://schemas.openxmlformats.org/officeDocument/2006/relationships/slideMaster" Target="slideMasters/slideMaster69.xml"/><Relationship Id="rId113" Type="http://schemas.openxmlformats.org/officeDocument/2006/relationships/slideMaster" Target="slideMasters/slideMaster113.xml"/><Relationship Id="rId118" Type="http://schemas.openxmlformats.org/officeDocument/2006/relationships/slide" Target="slides/slide2.xml"/><Relationship Id="rId134" Type="http://schemas.openxmlformats.org/officeDocument/2006/relationships/slide" Target="slides/slide18.xml"/><Relationship Id="rId139" Type="http://schemas.openxmlformats.org/officeDocument/2006/relationships/presProps" Target="presProps.xml"/><Relationship Id="rId80" Type="http://schemas.openxmlformats.org/officeDocument/2006/relationships/slideMaster" Target="slideMasters/slideMaster80.xml"/><Relationship Id="rId85" Type="http://schemas.openxmlformats.org/officeDocument/2006/relationships/slideMaster" Target="slideMasters/slideMaster85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33" Type="http://schemas.openxmlformats.org/officeDocument/2006/relationships/slideMaster" Target="slideMasters/slideMaster33.xml"/><Relationship Id="rId38" Type="http://schemas.openxmlformats.org/officeDocument/2006/relationships/slideMaster" Target="slideMasters/slideMaster38.xml"/><Relationship Id="rId59" Type="http://schemas.openxmlformats.org/officeDocument/2006/relationships/slideMaster" Target="slideMasters/slideMaster59.xml"/><Relationship Id="rId103" Type="http://schemas.openxmlformats.org/officeDocument/2006/relationships/slideMaster" Target="slideMasters/slideMaster103.xml"/><Relationship Id="rId108" Type="http://schemas.openxmlformats.org/officeDocument/2006/relationships/slideMaster" Target="slideMasters/slideMaster108.xml"/><Relationship Id="rId124" Type="http://schemas.openxmlformats.org/officeDocument/2006/relationships/slide" Target="slides/slide8.xml"/><Relationship Id="rId129" Type="http://schemas.openxmlformats.org/officeDocument/2006/relationships/slide" Target="slides/slide13.xml"/><Relationship Id="rId54" Type="http://schemas.openxmlformats.org/officeDocument/2006/relationships/slideMaster" Target="slideMasters/slideMaster54.xml"/><Relationship Id="rId70" Type="http://schemas.openxmlformats.org/officeDocument/2006/relationships/slideMaster" Target="slideMasters/slideMaster70.xml"/><Relationship Id="rId75" Type="http://schemas.openxmlformats.org/officeDocument/2006/relationships/slideMaster" Target="slideMasters/slideMaster75.xml"/><Relationship Id="rId91" Type="http://schemas.openxmlformats.org/officeDocument/2006/relationships/slideMaster" Target="slideMasters/slideMaster91.xml"/><Relationship Id="rId96" Type="http://schemas.openxmlformats.org/officeDocument/2006/relationships/slideMaster" Target="slideMasters/slideMaster96.xml"/><Relationship Id="rId140" Type="http://schemas.openxmlformats.org/officeDocument/2006/relationships/viewProps" Target="viewProps.xml"/><Relationship Id="rId145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49" Type="http://schemas.openxmlformats.org/officeDocument/2006/relationships/slideMaster" Target="slideMasters/slideMaster49.xml"/><Relationship Id="rId114" Type="http://schemas.openxmlformats.org/officeDocument/2006/relationships/slideMaster" Target="slideMasters/slideMaster114.xml"/><Relationship Id="rId119" Type="http://schemas.openxmlformats.org/officeDocument/2006/relationships/slide" Target="slides/slide3.xml"/><Relationship Id="rId44" Type="http://schemas.openxmlformats.org/officeDocument/2006/relationships/slideMaster" Target="slideMasters/slideMaster44.xml"/><Relationship Id="rId60" Type="http://schemas.openxmlformats.org/officeDocument/2006/relationships/slideMaster" Target="slideMasters/slideMaster60.xml"/><Relationship Id="rId65" Type="http://schemas.openxmlformats.org/officeDocument/2006/relationships/slideMaster" Target="slideMasters/slideMaster65.xml"/><Relationship Id="rId81" Type="http://schemas.openxmlformats.org/officeDocument/2006/relationships/slideMaster" Target="slideMasters/slideMaster81.xml"/><Relationship Id="rId86" Type="http://schemas.openxmlformats.org/officeDocument/2006/relationships/slideMaster" Target="slideMasters/slideMaster86.xml"/><Relationship Id="rId130" Type="http://schemas.openxmlformats.org/officeDocument/2006/relationships/slide" Target="slides/slide14.xml"/><Relationship Id="rId135" Type="http://schemas.openxmlformats.org/officeDocument/2006/relationships/slide" Target="slides/slide19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39" Type="http://schemas.openxmlformats.org/officeDocument/2006/relationships/slideMaster" Target="slideMasters/slideMaster39.xml"/><Relationship Id="rId109" Type="http://schemas.openxmlformats.org/officeDocument/2006/relationships/slideMaster" Target="slideMasters/slideMaster109.xml"/><Relationship Id="rId34" Type="http://schemas.openxmlformats.org/officeDocument/2006/relationships/slideMaster" Target="slideMasters/slideMaster34.xml"/><Relationship Id="rId50" Type="http://schemas.openxmlformats.org/officeDocument/2006/relationships/slideMaster" Target="slideMasters/slideMaster50.xml"/><Relationship Id="rId55" Type="http://schemas.openxmlformats.org/officeDocument/2006/relationships/slideMaster" Target="slideMasters/slideMaster55.xml"/><Relationship Id="rId76" Type="http://schemas.openxmlformats.org/officeDocument/2006/relationships/slideMaster" Target="slideMasters/slideMaster76.xml"/><Relationship Id="rId97" Type="http://schemas.openxmlformats.org/officeDocument/2006/relationships/slideMaster" Target="slideMasters/slideMaster97.xml"/><Relationship Id="rId104" Type="http://schemas.openxmlformats.org/officeDocument/2006/relationships/slideMaster" Target="slideMasters/slideMaster104.xml"/><Relationship Id="rId120" Type="http://schemas.openxmlformats.org/officeDocument/2006/relationships/slide" Target="slides/slide4.xml"/><Relationship Id="rId125" Type="http://schemas.openxmlformats.org/officeDocument/2006/relationships/slide" Target="slides/slide9.xml"/><Relationship Id="rId14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71" Type="http://schemas.openxmlformats.org/officeDocument/2006/relationships/slideMaster" Target="slideMasters/slideMaster71.xml"/><Relationship Id="rId92" Type="http://schemas.openxmlformats.org/officeDocument/2006/relationships/slideMaster" Target="slideMasters/slideMaster92.xml"/><Relationship Id="rId2" Type="http://schemas.openxmlformats.org/officeDocument/2006/relationships/slideMaster" Target="slideMasters/slideMaster2.xml"/><Relationship Id="rId29" Type="http://schemas.openxmlformats.org/officeDocument/2006/relationships/slideMaster" Target="slideMasters/slideMaster29.xml"/><Relationship Id="rId24" Type="http://schemas.openxmlformats.org/officeDocument/2006/relationships/slideMaster" Target="slideMasters/slideMaster24.xml"/><Relationship Id="rId40" Type="http://schemas.openxmlformats.org/officeDocument/2006/relationships/slideMaster" Target="slideMasters/slideMaster40.xml"/><Relationship Id="rId45" Type="http://schemas.openxmlformats.org/officeDocument/2006/relationships/slideMaster" Target="slideMasters/slideMaster45.xml"/><Relationship Id="rId66" Type="http://schemas.openxmlformats.org/officeDocument/2006/relationships/slideMaster" Target="slideMasters/slideMaster66.xml"/><Relationship Id="rId87" Type="http://schemas.openxmlformats.org/officeDocument/2006/relationships/slideMaster" Target="slideMasters/slideMaster87.xml"/><Relationship Id="rId110" Type="http://schemas.openxmlformats.org/officeDocument/2006/relationships/slideMaster" Target="slideMasters/slideMaster110.xml"/><Relationship Id="rId115" Type="http://schemas.openxmlformats.org/officeDocument/2006/relationships/slideMaster" Target="slideMasters/slideMaster115.xml"/><Relationship Id="rId131" Type="http://schemas.openxmlformats.org/officeDocument/2006/relationships/slide" Target="slides/slide15.xml"/><Relationship Id="rId136" Type="http://schemas.openxmlformats.org/officeDocument/2006/relationships/notesMaster" Target="notesMasters/notesMaster1.xml"/><Relationship Id="rId61" Type="http://schemas.openxmlformats.org/officeDocument/2006/relationships/slideMaster" Target="slideMasters/slideMaster61.xml"/><Relationship Id="rId82" Type="http://schemas.openxmlformats.org/officeDocument/2006/relationships/slideMaster" Target="slideMasters/slideMaster82.xml"/><Relationship Id="rId19" Type="http://schemas.openxmlformats.org/officeDocument/2006/relationships/slideMaster" Target="slideMasters/slideMaster19.xml"/><Relationship Id="rId14" Type="http://schemas.openxmlformats.org/officeDocument/2006/relationships/slideMaster" Target="slideMasters/slideMaster14.xml"/><Relationship Id="rId30" Type="http://schemas.openxmlformats.org/officeDocument/2006/relationships/slideMaster" Target="slideMasters/slideMaster30.xml"/><Relationship Id="rId35" Type="http://schemas.openxmlformats.org/officeDocument/2006/relationships/slideMaster" Target="slideMasters/slideMaster35.xml"/><Relationship Id="rId56" Type="http://schemas.openxmlformats.org/officeDocument/2006/relationships/slideMaster" Target="slideMasters/slideMaster56.xml"/><Relationship Id="rId77" Type="http://schemas.openxmlformats.org/officeDocument/2006/relationships/slideMaster" Target="slideMasters/slideMaster77.xml"/><Relationship Id="rId100" Type="http://schemas.openxmlformats.org/officeDocument/2006/relationships/slideMaster" Target="slideMasters/slideMaster100.xml"/><Relationship Id="rId105" Type="http://schemas.openxmlformats.org/officeDocument/2006/relationships/slideMaster" Target="slideMasters/slideMaster105.xml"/><Relationship Id="rId126" Type="http://schemas.openxmlformats.org/officeDocument/2006/relationships/slide" Target="slides/slide10.xml"/><Relationship Id="rId8" Type="http://schemas.openxmlformats.org/officeDocument/2006/relationships/slideMaster" Target="slideMasters/slideMaster8.xml"/><Relationship Id="rId51" Type="http://schemas.openxmlformats.org/officeDocument/2006/relationships/slideMaster" Target="slideMasters/slideMaster51.xml"/><Relationship Id="rId72" Type="http://schemas.openxmlformats.org/officeDocument/2006/relationships/slideMaster" Target="slideMasters/slideMaster72.xml"/><Relationship Id="rId93" Type="http://schemas.openxmlformats.org/officeDocument/2006/relationships/slideMaster" Target="slideMasters/slideMaster93.xml"/><Relationship Id="rId98" Type="http://schemas.openxmlformats.org/officeDocument/2006/relationships/slideMaster" Target="slideMasters/slideMaster98.xml"/><Relationship Id="rId121" Type="http://schemas.openxmlformats.org/officeDocument/2006/relationships/slide" Target="slides/slide5.xml"/><Relationship Id="rId142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5" Type="http://schemas.openxmlformats.org/officeDocument/2006/relationships/slideMaster" Target="slideMasters/slideMaster25.xml"/><Relationship Id="rId46" Type="http://schemas.openxmlformats.org/officeDocument/2006/relationships/slideMaster" Target="slideMasters/slideMaster46.xml"/><Relationship Id="rId67" Type="http://schemas.openxmlformats.org/officeDocument/2006/relationships/slideMaster" Target="slideMasters/slideMaster67.xml"/><Relationship Id="rId116" Type="http://schemas.openxmlformats.org/officeDocument/2006/relationships/slideMaster" Target="slideMasters/slideMaster116.xml"/><Relationship Id="rId137" Type="http://schemas.openxmlformats.org/officeDocument/2006/relationships/handoutMaster" Target="handoutMasters/handoutMaster1.xml"/><Relationship Id="rId20" Type="http://schemas.openxmlformats.org/officeDocument/2006/relationships/slideMaster" Target="slideMasters/slideMaster20.xml"/><Relationship Id="rId41" Type="http://schemas.openxmlformats.org/officeDocument/2006/relationships/slideMaster" Target="slideMasters/slideMaster41.xml"/><Relationship Id="rId62" Type="http://schemas.openxmlformats.org/officeDocument/2006/relationships/slideMaster" Target="slideMasters/slideMaster62.xml"/><Relationship Id="rId83" Type="http://schemas.openxmlformats.org/officeDocument/2006/relationships/slideMaster" Target="slideMasters/slideMaster83.xml"/><Relationship Id="rId88" Type="http://schemas.openxmlformats.org/officeDocument/2006/relationships/slideMaster" Target="slideMasters/slideMaster88.xml"/><Relationship Id="rId111" Type="http://schemas.openxmlformats.org/officeDocument/2006/relationships/slideMaster" Target="slideMasters/slideMaster111.xml"/><Relationship Id="rId132" Type="http://schemas.openxmlformats.org/officeDocument/2006/relationships/slide" Target="slides/slide16.xml"/><Relationship Id="rId15" Type="http://schemas.openxmlformats.org/officeDocument/2006/relationships/slideMaster" Target="slideMasters/slideMaster15.xml"/><Relationship Id="rId36" Type="http://schemas.openxmlformats.org/officeDocument/2006/relationships/slideMaster" Target="slideMasters/slideMaster36.xml"/><Relationship Id="rId57" Type="http://schemas.openxmlformats.org/officeDocument/2006/relationships/slideMaster" Target="slideMasters/slideMaster57.xml"/><Relationship Id="rId106" Type="http://schemas.openxmlformats.org/officeDocument/2006/relationships/slideMaster" Target="slideMasters/slideMaster106.xml"/><Relationship Id="rId127" Type="http://schemas.openxmlformats.org/officeDocument/2006/relationships/slide" Target="slides/slide11.xml"/><Relationship Id="rId10" Type="http://schemas.openxmlformats.org/officeDocument/2006/relationships/slideMaster" Target="slideMasters/slideMaster10.xml"/><Relationship Id="rId31" Type="http://schemas.openxmlformats.org/officeDocument/2006/relationships/slideMaster" Target="slideMasters/slideMaster31.xml"/><Relationship Id="rId52" Type="http://schemas.openxmlformats.org/officeDocument/2006/relationships/slideMaster" Target="slideMasters/slideMaster52.xml"/><Relationship Id="rId73" Type="http://schemas.openxmlformats.org/officeDocument/2006/relationships/slideMaster" Target="slideMasters/slideMaster73.xml"/><Relationship Id="rId78" Type="http://schemas.openxmlformats.org/officeDocument/2006/relationships/slideMaster" Target="slideMasters/slideMaster78.xml"/><Relationship Id="rId94" Type="http://schemas.openxmlformats.org/officeDocument/2006/relationships/slideMaster" Target="slideMasters/slideMaster94.xml"/><Relationship Id="rId99" Type="http://schemas.openxmlformats.org/officeDocument/2006/relationships/slideMaster" Target="slideMasters/slideMaster99.xml"/><Relationship Id="rId101" Type="http://schemas.openxmlformats.org/officeDocument/2006/relationships/slideMaster" Target="slideMasters/slideMaster101.xml"/><Relationship Id="rId122" Type="http://schemas.openxmlformats.org/officeDocument/2006/relationships/slide" Target="slides/slide6.xml"/><Relationship Id="rId143" Type="http://schemas.openxmlformats.org/officeDocument/2006/relationships/customXml" Target="../customXml/item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26" Type="http://schemas.openxmlformats.org/officeDocument/2006/relationships/slideMaster" Target="slideMasters/slideMaster26.xml"/><Relationship Id="rId47" Type="http://schemas.openxmlformats.org/officeDocument/2006/relationships/slideMaster" Target="slideMasters/slideMaster47.xml"/><Relationship Id="rId68" Type="http://schemas.openxmlformats.org/officeDocument/2006/relationships/slideMaster" Target="slideMasters/slideMaster68.xml"/><Relationship Id="rId89" Type="http://schemas.openxmlformats.org/officeDocument/2006/relationships/slideMaster" Target="slideMasters/slideMaster89.xml"/><Relationship Id="rId112" Type="http://schemas.openxmlformats.org/officeDocument/2006/relationships/slideMaster" Target="slideMasters/slideMaster112.xml"/><Relationship Id="rId133" Type="http://schemas.openxmlformats.org/officeDocument/2006/relationships/slide" Target="slides/slide17.xml"/><Relationship Id="rId16" Type="http://schemas.openxmlformats.org/officeDocument/2006/relationships/slideMaster" Target="slideMasters/slideMaster16.xml"/><Relationship Id="rId37" Type="http://schemas.openxmlformats.org/officeDocument/2006/relationships/slideMaster" Target="slideMasters/slideMaster37.xml"/><Relationship Id="rId58" Type="http://schemas.openxmlformats.org/officeDocument/2006/relationships/slideMaster" Target="slideMasters/slideMaster58.xml"/><Relationship Id="rId79" Type="http://schemas.openxmlformats.org/officeDocument/2006/relationships/slideMaster" Target="slideMasters/slideMaster79.xml"/><Relationship Id="rId102" Type="http://schemas.openxmlformats.org/officeDocument/2006/relationships/slideMaster" Target="slideMasters/slideMaster102.xml"/><Relationship Id="rId123" Type="http://schemas.openxmlformats.org/officeDocument/2006/relationships/slide" Target="slides/slide7.xml"/><Relationship Id="rId144" Type="http://schemas.openxmlformats.org/officeDocument/2006/relationships/customXml" Target="../customXml/item2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15.xml"/><Relationship Id="rId2" Type="http://schemas.openxmlformats.org/officeDocument/2006/relationships/slide" Target="slides/slide13.xml"/><Relationship Id="rId1" Type="http://schemas.openxmlformats.org/officeDocument/2006/relationships/slide" Target="slides/slide7.xml"/><Relationship Id="rId4" Type="http://schemas.openxmlformats.org/officeDocument/2006/relationships/slide" Target="slides/slide1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28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28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28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charset="0"/>
              </a:defRPr>
            </a:lvl1pPr>
          </a:lstStyle>
          <a:p>
            <a:fld id="{428B83D0-9A38-8449-8AD4-55F227EFFF9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9727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8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18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8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8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charset="0"/>
              </a:defRPr>
            </a:lvl1pPr>
          </a:lstStyle>
          <a:p>
            <a:fld id="{51450E68-1DA1-7749-89F8-62C3E1ECFDF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208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4FF8F826-0E97-DB4F-92C5-E52D2F663E8D}" type="slidenum">
              <a:rPr lang="en-US" sz="1200"/>
              <a:pPr/>
              <a:t>3</a:t>
            </a:fld>
            <a:endParaRPr lang="en-US" sz="1200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0618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F1C25F63-170D-E84D-9D45-8A73EF26E335}" type="slidenum">
              <a:rPr lang="en-US" sz="1200"/>
              <a:pPr/>
              <a:t>12</a:t>
            </a:fld>
            <a:endParaRPr lang="en-US" sz="1200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4188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13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9.5c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Local and long-distance cell signaling by secreted molecules in animals (part 3: long-distance signaling, endocrine)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002900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ACD9873E-AF60-9149-9D3A-DE9CF9711C68}" type="slidenum">
              <a:rPr lang="en-US" sz="1200"/>
              <a:pPr/>
              <a:t>14</a:t>
            </a:fld>
            <a:endParaRPr lang="en-US" sz="1200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2293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15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9.6-1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Overview of cell signaling (step 1)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354114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16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9.6-2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Overview of cell signaling (step 2)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596238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17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9.6-3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Overview of cell signaling (step 3)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05943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1E44F9F8-D67F-4E4D-BCAF-76DE39CC727A}" type="slidenum">
              <a:rPr lang="en-US" sz="1200"/>
              <a:pPr/>
              <a:t>4</a:t>
            </a:fld>
            <a:endParaRPr lang="en-US" sz="120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48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5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9.2-3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Communication between mating yeast cells (step 3)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21055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07DF2D99-6FB6-0445-81B7-CFFA19DD8F6B}" type="slidenum">
              <a:rPr lang="en-US" sz="1200"/>
              <a:pPr/>
              <a:t>6</a:t>
            </a:fld>
            <a:endParaRPr lang="en-US" sz="1200"/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329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7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9.3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Communication among bacteria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83964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571F19B3-642B-994A-8DB4-ACAAB03806FE}" type="slidenum">
              <a:rPr lang="en-US" sz="1200"/>
              <a:pPr/>
              <a:t>8</a:t>
            </a:fld>
            <a:endParaRPr lang="en-US" sz="1200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441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9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9.4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Communication by direct contact between cells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443133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10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9.5a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Local and long-distance cell signaling by secreted molecules in animals (part 1: local signaling, paracrine)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63017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9pPr>
          </a:lstStyle>
          <a:p>
            <a:fld id="{9148A38A-B184-0341-BDEB-CE893D63E018}" type="slidenum">
              <a:rPr lang="en-US" sz="1200" b="0">
                <a:solidFill>
                  <a:srgbClr val="000000"/>
                </a:solidFill>
              </a:rPr>
              <a:pPr/>
              <a:t>11</a:t>
            </a:fld>
            <a:endParaRPr lang="en-US" sz="1200" b="0">
              <a:solidFill>
                <a:srgbClr val="000000"/>
              </a:solidFill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Times New Roman"/>
                <a:cs typeface="Times New Roman"/>
              </a:rPr>
              <a:t>Figure 9.5b </a:t>
            </a:r>
            <a:r>
              <a:rPr lang="en-US" dirty="0" smtClean="0">
                <a:solidFill>
                  <a:srgbClr val="000000"/>
                </a:solidFill>
                <a:latin typeface="Times New Roman"/>
                <a:ea typeface="Arial"/>
                <a:cs typeface="Times New Roman"/>
              </a:rPr>
              <a:t>Local and long-distance cell signaling by secreted molecules in animals (part 2: local signaling, synaptic)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21554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0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998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485775"/>
            <a:ext cx="9144000" cy="1403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6C932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20000"/>
              </a:spcBef>
              <a:spcAft>
                <a:spcPct val="20000"/>
              </a:spcAft>
              <a:defRPr/>
            </a:pPr>
            <a:r>
              <a:rPr lang="en-US" sz="4800" dirty="0" smtClean="0">
                <a:solidFill>
                  <a:srgbClr val="D2B239"/>
                </a:solidFill>
                <a:latin typeface="+mj-lt"/>
                <a:ea typeface="+mn-ea"/>
                <a:cs typeface="Times New Roman" pitchFamily="84" charset="0"/>
              </a:rPr>
              <a:t>BIOLOGY</a:t>
            </a:r>
          </a:p>
          <a:p>
            <a:pPr marL="0" marR="0" indent="0" algn="ctr" defTabSz="914400" rtl="0" eaLnBrk="1" fontAlgn="base" latinLnBrk="0" hangingPunct="1">
              <a:lnSpc>
                <a:spcPct val="5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Tx/>
              <a:buNone/>
              <a:tabLst/>
              <a:defRPr/>
            </a:pPr>
            <a:r>
              <a:rPr lang="en-US" sz="2000" b="0" kern="120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charset="0"/>
                <a:ea typeface="ヒラギノ角ゴ Pro W3" pitchFamily="124" charset="-128"/>
                <a:cs typeface="Times New Roman" pitchFamily="84" charset="0"/>
              </a:rPr>
              <a:t>A Global Approach</a:t>
            </a:r>
          </a:p>
          <a:p>
            <a:pPr algn="ctr" eaLnBrk="1" hangingPunct="1">
              <a:lnSpc>
                <a:spcPct val="50000"/>
              </a:lnSpc>
              <a:spcBef>
                <a:spcPct val="20000"/>
              </a:spcBef>
              <a:spcAft>
                <a:spcPct val="20000"/>
              </a:spcAft>
              <a:defRPr/>
            </a:pPr>
            <a:endParaRPr lang="en-US" sz="4800" dirty="0" smtClean="0">
              <a:solidFill>
                <a:srgbClr val="D2B239"/>
              </a:solidFill>
              <a:latin typeface="+mj-lt"/>
              <a:ea typeface="+mn-ea"/>
              <a:cs typeface="Times New Roman" pitchFamily="84" charset="0"/>
            </a:endParaRPr>
          </a:p>
        </p:txBody>
      </p:sp>
      <p:sp>
        <p:nvSpPr>
          <p:cNvPr id="5" name="Text Box 31"/>
          <p:cNvSpPr txBox="1">
            <a:spLocks noChangeArrowheads="1"/>
          </p:cNvSpPr>
          <p:nvPr/>
        </p:nvSpPr>
        <p:spPr bwMode="auto">
          <a:xfrm>
            <a:off x="0" y="1416816"/>
            <a:ext cx="914400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20000"/>
              </a:spcBef>
              <a:spcAft>
                <a:spcPct val="20000"/>
              </a:spcAft>
            </a:pPr>
            <a:r>
              <a:rPr lang="en-US" sz="1600" dirty="0" smtClean="0">
                <a:solidFill>
                  <a:schemeClr val="bg1"/>
                </a:solidFill>
                <a:latin typeface="Times New Roman" charset="0"/>
                <a:cs typeface="Times New Roman" charset="0"/>
              </a:rPr>
              <a:t>Campbell • Reece • </a:t>
            </a:r>
            <a:r>
              <a:rPr lang="en-US" sz="1600" dirty="0" err="1" smtClean="0">
                <a:solidFill>
                  <a:schemeClr val="bg1"/>
                </a:solidFill>
                <a:latin typeface="Times New Roman" charset="0"/>
                <a:cs typeface="Times New Roman" charset="0"/>
              </a:rPr>
              <a:t>Urry</a:t>
            </a:r>
            <a:r>
              <a:rPr lang="en-US" sz="1600" dirty="0" smtClean="0">
                <a:solidFill>
                  <a:schemeClr val="bg1"/>
                </a:solidFill>
                <a:latin typeface="Times New Roman" charset="0"/>
                <a:cs typeface="Times New Roman" charset="0"/>
              </a:rPr>
              <a:t> • Cain • Wasserman • </a:t>
            </a:r>
            <a:r>
              <a:rPr lang="en-US" sz="1600" dirty="0" err="1" smtClean="0">
                <a:solidFill>
                  <a:schemeClr val="bg1"/>
                </a:solidFill>
                <a:latin typeface="Times New Roman" charset="0"/>
                <a:cs typeface="Times New Roman" charset="0"/>
              </a:rPr>
              <a:t>Minorsky</a:t>
            </a:r>
            <a:r>
              <a:rPr lang="en-US" sz="1600" dirty="0" smtClean="0">
                <a:solidFill>
                  <a:schemeClr val="bg1"/>
                </a:solidFill>
                <a:latin typeface="Times New Roman" charset="0"/>
                <a:cs typeface="Times New Roman" charset="0"/>
              </a:rPr>
              <a:t> • Jackson</a:t>
            </a:r>
            <a:endParaRPr lang="en-US" sz="1600" dirty="0">
              <a:solidFill>
                <a:schemeClr val="bg1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6" name="Text Box 14"/>
          <p:cNvSpPr txBox="1">
            <a:spLocks noChangeArrowheads="1"/>
          </p:cNvSpPr>
          <p:nvPr/>
        </p:nvSpPr>
        <p:spPr bwMode="auto">
          <a:xfrm>
            <a:off x="0" y="6592888"/>
            <a:ext cx="6880225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6CAA3C"/>
                    </a:gs>
                    <a:gs pos="100000">
                      <a:srgbClr val="5EBDBE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900" dirty="0">
                <a:solidFill>
                  <a:srgbClr val="FFFFFF"/>
                </a:solidFill>
              </a:rPr>
              <a:t>     © </a:t>
            </a:r>
            <a:r>
              <a:rPr lang="en-US" sz="900" dirty="0" smtClean="0">
                <a:solidFill>
                  <a:srgbClr val="FFFFFF"/>
                </a:solidFill>
              </a:rPr>
              <a:t>2015 Pearson Education Ltd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Text Box 50"/>
          <p:cNvSpPr txBox="1">
            <a:spLocks noChangeArrowheads="1"/>
          </p:cNvSpPr>
          <p:nvPr/>
        </p:nvSpPr>
        <p:spPr bwMode="auto">
          <a:xfrm>
            <a:off x="6032952" y="534698"/>
            <a:ext cx="1891848" cy="714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en-US" sz="8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TENTH</a:t>
            </a:r>
            <a:r>
              <a:rPr lang="en-US" sz="800" b="1" i="0" baseline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8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EDITION</a:t>
            </a:r>
          </a:p>
          <a:p>
            <a:pPr marL="0" marR="0" indent="0" algn="r" defTabSz="914400" rtl="0" eaLnBrk="1" fontAlgn="base" latinLnBrk="0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Tx/>
              <a:buNone/>
              <a:tabLst/>
              <a:defRPr/>
            </a:pPr>
            <a:endParaRPr lang="en-US" sz="1000" b="1" i="0" dirty="0" smtClean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  <a:p>
            <a:pPr marL="0" marR="0" indent="0" algn="r" defTabSz="914400" rtl="0" eaLnBrk="1" fontAlgn="base" latinLnBrk="0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  <a:buClrTx/>
              <a:buSzTx/>
              <a:buFontTx/>
              <a:buNone/>
              <a:tabLst/>
              <a:defRPr/>
            </a:pPr>
            <a:r>
              <a:rPr lang="en-US" sz="1600" b="1" i="0" dirty="0" smtClean="0">
                <a:solidFill>
                  <a:schemeClr val="bg1"/>
                </a:solidFill>
                <a:latin typeface="Times New Roman"/>
                <a:cs typeface="Times New Roman"/>
              </a:rPr>
              <a:t>Global Edition</a:t>
            </a:r>
          </a:p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endParaRPr lang="en-US" sz="1000" b="1" i="0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subTitle" idx="4294967295" hasCustomPrompt="1"/>
          </p:nvPr>
        </p:nvSpPr>
        <p:spPr>
          <a:xfrm>
            <a:off x="180975" y="3218406"/>
            <a:ext cx="3459163" cy="959883"/>
          </a:xfrm>
          <a:extLst>
            <a:ext uri="{909E8E84-426E-40DD-AFC4-6F175D3DCCD1}">
              <a14:hiddenFill xmlns:a14="http://schemas.microsoft.com/office/drawing/2010/main">
                <a:solidFill>
                  <a:srgbClr val="9D0016">
                    <a:alpha val="25098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5FAF8E"/>
                </a:solidFill>
                <a:miter lim="800000"/>
                <a:headEnd/>
                <a:tailEnd/>
              </a14:hiddenLine>
            </a:ext>
          </a:extLst>
        </p:spPr>
        <p:txBody>
          <a:bodyPr rIns="0" anchor="ctr"/>
          <a:lstStyle>
            <a:lvl1pPr>
              <a:defRPr sz="3600" b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 marL="0" indent="0">
              <a:buNone/>
            </a:pPr>
            <a:r>
              <a:rPr lang="en-US" dirty="0" smtClean="0"/>
              <a:t>Cellular Signaling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168275" y="5815264"/>
            <a:ext cx="3436938" cy="601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eaLnBrk="0" hangingPunct="0"/>
            <a:r>
              <a:rPr lang="en-US" sz="1200" dirty="0" smtClean="0">
                <a:solidFill>
                  <a:srgbClr val="D2B239"/>
                </a:solidFill>
              </a:rPr>
              <a:t>Lecture Presentation by </a:t>
            </a:r>
            <a:br>
              <a:rPr lang="en-US" sz="1200" dirty="0" smtClean="0">
                <a:solidFill>
                  <a:srgbClr val="D2B239"/>
                </a:solidFill>
              </a:rPr>
            </a:br>
            <a:r>
              <a:rPr lang="en-US" sz="1200" dirty="0" smtClean="0">
                <a:solidFill>
                  <a:srgbClr val="D2B239"/>
                </a:solidFill>
              </a:rPr>
              <a:t>Nicole </a:t>
            </a:r>
            <a:r>
              <a:rPr lang="en-US" sz="1200" dirty="0" err="1" smtClean="0">
                <a:solidFill>
                  <a:srgbClr val="D2B239"/>
                </a:solidFill>
              </a:rPr>
              <a:t>Tunbridge</a:t>
            </a:r>
            <a:r>
              <a:rPr lang="en-US" sz="1200" dirty="0" smtClean="0">
                <a:solidFill>
                  <a:srgbClr val="D2B239"/>
                </a:solidFill>
              </a:rPr>
              <a:t> and</a:t>
            </a:r>
          </a:p>
          <a:p>
            <a:pPr eaLnBrk="0" hangingPunct="0"/>
            <a:r>
              <a:rPr lang="en-US" sz="1200" dirty="0" smtClean="0">
                <a:solidFill>
                  <a:srgbClr val="D2B239"/>
                </a:solidFill>
              </a:rPr>
              <a:t>Kathleen Fitzpatrick</a:t>
            </a:r>
            <a:endParaRPr lang="en-US" sz="1200" dirty="0">
              <a:solidFill>
                <a:srgbClr val="D2B239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 flipV="1">
            <a:off x="127000" y="3054060"/>
            <a:ext cx="758825" cy="242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D2B239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-120651" y="1633538"/>
            <a:ext cx="1169437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D0016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EFC335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sz="9600" dirty="0" smtClean="0">
                <a:solidFill>
                  <a:srgbClr val="D2B239"/>
                </a:solidFill>
              </a:rPr>
              <a:t>9</a:t>
            </a:r>
            <a:endParaRPr lang="en-US" sz="9600" dirty="0">
              <a:solidFill>
                <a:srgbClr val="D2B2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20615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6016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45197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070321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14732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49400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2185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6256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444368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1123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711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7472" indent="-347472">
              <a:buClrTx/>
              <a:defRPr/>
            </a:lvl1pPr>
            <a:lvl2pPr marL="740664" indent="-283464">
              <a:buClrTx/>
              <a:defRPr/>
            </a:lvl2pPr>
            <a:lvl3pPr marL="1143000" indent="-228600">
              <a:buClr>
                <a:srgbClr val="FF6600"/>
              </a:buClr>
              <a:defRPr/>
            </a:lvl3pPr>
            <a:lvl4pPr marL="1600200" indent="-228600">
              <a:buClr>
                <a:srgbClr val="FF6600"/>
              </a:buClr>
              <a:defRPr/>
            </a:lvl4pPr>
            <a:lvl5pPr marL="2057400" indent="-228600">
              <a:buClr>
                <a:srgbClr val="FF660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2225286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81691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5057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890467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4060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40602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263605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085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65763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59688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911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10873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00790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8" descr="URRY3800_0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82" b="26897"/>
          <a:stretch>
            <a:fillRect/>
          </a:stretch>
        </p:blipFill>
        <p:spPr bwMode="auto">
          <a:xfrm>
            <a:off x="0" y="1025525"/>
            <a:ext cx="9144000" cy="530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6"/>
          <p:cNvSpPr txBox="1">
            <a:spLocks noChangeArrowheads="1"/>
          </p:cNvSpPr>
          <p:nvPr userDrawn="1"/>
        </p:nvSpPr>
        <p:spPr bwMode="auto">
          <a:xfrm>
            <a:off x="0" y="0"/>
            <a:ext cx="9144000" cy="712788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9pPr>
          </a:lstStyle>
          <a:p>
            <a:pPr algn="ctr" eaLnBrk="1" hangingPunct="1">
              <a:spcBef>
                <a:spcPct val="20000"/>
              </a:spcBef>
              <a:spcAft>
                <a:spcPct val="20000"/>
              </a:spcAft>
            </a:pPr>
            <a:r>
              <a:rPr lang="en-US" altLang="en-US" sz="3000" b="1">
                <a:solidFill>
                  <a:srgbClr val="ABA49A"/>
                </a:solidFill>
                <a:latin typeface="Times New Roman" pitchFamily="18" charset="0"/>
                <a:ea typeface="Arial" pitchFamily="34" charset="0"/>
              </a:rPr>
              <a:t>CAMPBELL</a:t>
            </a:r>
            <a:r>
              <a:rPr lang="en-US" altLang="en-US" sz="3200" b="1">
                <a:solidFill>
                  <a:srgbClr val="ABA49A"/>
                </a:solidFill>
                <a:latin typeface="Times New Roman" pitchFamily="18" charset="0"/>
                <a:ea typeface="Arial" pitchFamily="34" charset="0"/>
              </a:rPr>
              <a:t> </a:t>
            </a:r>
            <a:r>
              <a:rPr lang="en-US" altLang="en-US" sz="2800" b="1">
                <a:solidFill>
                  <a:srgbClr val="ABA49A"/>
                </a:solidFill>
                <a:latin typeface="Times New Roman" pitchFamily="18" charset="0"/>
                <a:ea typeface="Arial" pitchFamily="34" charset="0"/>
              </a:rPr>
              <a:t> </a:t>
            </a:r>
            <a:r>
              <a:rPr lang="en-US" altLang="en-US" sz="3400" b="1">
                <a:solidFill>
                  <a:srgbClr val="F6C932"/>
                </a:solidFill>
                <a:latin typeface="Times New Roman" pitchFamily="18" charset="0"/>
                <a:ea typeface="Arial" pitchFamily="34" charset="0"/>
              </a:rPr>
              <a:t>BIOLOGY IN FOCUS</a:t>
            </a:r>
            <a:endParaRPr lang="en-US" altLang="en-US" sz="1200">
              <a:solidFill>
                <a:srgbClr val="F6C932"/>
              </a:solidFill>
              <a:latin typeface="Times New Roman" pitchFamily="18" charset="0"/>
              <a:ea typeface="Arial" pitchFamily="34" charset="0"/>
            </a:endParaRPr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0" y="6327775"/>
            <a:ext cx="9144000" cy="53975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900" dirty="0">
                <a:solidFill>
                  <a:schemeClr val="bg1"/>
                </a:solidFill>
              </a:rPr>
              <a:t>     </a:t>
            </a:r>
            <a:r>
              <a:rPr lang="en-US" altLang="en-US" sz="900" dirty="0" smtClean="0">
                <a:solidFill>
                  <a:schemeClr val="bg1"/>
                </a:solidFill>
              </a:rPr>
              <a:t>© 2015 Pearson Education Ltd</a:t>
            </a:r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7" name="Text Box 35"/>
          <p:cNvSpPr txBox="1">
            <a:spLocks noChangeArrowheads="1"/>
          </p:cNvSpPr>
          <p:nvPr userDrawn="1"/>
        </p:nvSpPr>
        <p:spPr bwMode="auto">
          <a:xfrm>
            <a:off x="0" y="614363"/>
            <a:ext cx="9144000" cy="422275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9pPr>
          </a:lstStyle>
          <a:p>
            <a:pPr algn="ctr" eaLnBrk="1" hangingPunct="1">
              <a:spcBef>
                <a:spcPct val="20000"/>
              </a:spcBef>
              <a:spcAft>
                <a:spcPct val="20000"/>
              </a:spcAft>
            </a:pPr>
            <a:r>
              <a:rPr lang="en-US" altLang="en-US" sz="1800">
                <a:solidFill>
                  <a:srgbClr val="ABA49A"/>
                </a:solidFill>
                <a:latin typeface="Times New Roman" pitchFamily="18" charset="0"/>
                <a:cs typeface="Times New Roman" pitchFamily="18" charset="0"/>
              </a:rPr>
              <a:t>Urry  •  Cain  •  Wasserman  •  Minorsky  •  Jackson  •  Reece</a:t>
            </a:r>
            <a:endParaRPr lang="en-US" altLang="en-US" sz="2000">
              <a:solidFill>
                <a:srgbClr val="ABA49A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08944" name="Rectangle 16"/>
          <p:cNvSpPr>
            <a:spLocks noGrp="1" noChangeArrowheads="1"/>
          </p:cNvSpPr>
          <p:nvPr>
            <p:ph type="subTitle" idx="1"/>
          </p:nvPr>
        </p:nvSpPr>
        <p:spPr>
          <a:xfrm>
            <a:off x="3400425" y="190500"/>
            <a:ext cx="5667375" cy="1096963"/>
          </a:xfrm>
        </p:spPr>
        <p:txBody>
          <a:bodyPr rIns="0" anchor="ctr"/>
          <a:lstStyle>
            <a:lvl1pPr>
              <a:buFont typeface="Wingdings" charset="2"/>
              <a:buNone/>
              <a:defRPr sz="5100">
                <a:solidFill>
                  <a:srgbClr val="0060AF"/>
                </a:solidFill>
                <a:latin typeface="Times New Roman" charset="0"/>
              </a:defRPr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08945" name="Rectangle 17"/>
          <p:cNvSpPr>
            <a:spLocks noGrp="1" noChangeArrowheads="1"/>
          </p:cNvSpPr>
          <p:nvPr>
            <p:ph type="ctrTitle" sz="quarter"/>
          </p:nvPr>
        </p:nvSpPr>
        <p:spPr>
          <a:xfrm>
            <a:off x="182563" y="190500"/>
            <a:ext cx="3089275" cy="1096963"/>
          </a:xfrm>
        </p:spPr>
        <p:txBody>
          <a:bodyPr anchor="ctr"/>
          <a:lstStyle>
            <a:lvl1pPr marL="0" indent="0">
              <a:defRPr sz="500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59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6253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7220481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463" y="1279525"/>
            <a:ext cx="4311650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8513" y="1279525"/>
            <a:ext cx="4311650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60530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3550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108730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80463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348179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88320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80463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09936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54813" y="182563"/>
            <a:ext cx="2203450" cy="61706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3" y="182563"/>
            <a:ext cx="6457950" cy="61706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869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945" name="Rectangle 17"/>
          <p:cNvSpPr>
            <a:spLocks noGrp="1" noChangeArrowheads="1"/>
          </p:cNvSpPr>
          <p:nvPr>
            <p:ph type="ctrTitle" sz="quarter"/>
          </p:nvPr>
        </p:nvSpPr>
        <p:spPr>
          <a:xfrm>
            <a:off x="182563" y="190500"/>
            <a:ext cx="3089275" cy="1096963"/>
          </a:xfrm>
        </p:spPr>
        <p:txBody>
          <a:bodyPr anchor="ctr"/>
          <a:lstStyle>
            <a:lvl1pPr marL="0" indent="0">
              <a:defRPr sz="5000">
                <a:solidFill>
                  <a:srgbClr val="FFFFFF"/>
                </a:solidFill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REEC5658_10_Imag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418" y="0"/>
            <a:ext cx="9153676" cy="6865257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7938" y="162990"/>
            <a:ext cx="9144000" cy="1003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F6C932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20000"/>
              </a:spcBef>
              <a:spcAft>
                <a:spcPct val="20000"/>
              </a:spcAft>
              <a:defRPr/>
            </a:pPr>
            <a:r>
              <a:rPr lang="en-US" sz="2400" dirty="0" smtClean="0">
                <a:solidFill>
                  <a:srgbClr val="FFFFFF"/>
                </a:solidFill>
                <a:latin typeface="+mj-lt"/>
                <a:ea typeface="+mn-ea"/>
                <a:cs typeface="Times New Roman" pitchFamily="84" charset="0"/>
              </a:rPr>
              <a:t>CAMPBELL</a:t>
            </a:r>
          </a:p>
          <a:p>
            <a:pPr algn="ctr" eaLnBrk="1" hangingPunct="1">
              <a:lnSpc>
                <a:spcPct val="50000"/>
              </a:lnSpc>
              <a:spcBef>
                <a:spcPct val="20000"/>
              </a:spcBef>
              <a:spcAft>
                <a:spcPct val="20000"/>
              </a:spcAft>
              <a:defRPr/>
            </a:pPr>
            <a:r>
              <a:rPr lang="en-US" sz="4800" dirty="0" smtClean="0">
                <a:solidFill>
                  <a:srgbClr val="D2B239"/>
                </a:solidFill>
                <a:latin typeface="+mj-lt"/>
                <a:ea typeface="+mn-ea"/>
                <a:cs typeface="Times New Roman" pitchFamily="84" charset="0"/>
              </a:rPr>
              <a:t>BIOLOGY</a:t>
            </a:r>
          </a:p>
        </p:txBody>
      </p:sp>
      <p:sp>
        <p:nvSpPr>
          <p:cNvPr id="5" name="Text Box 31"/>
          <p:cNvSpPr txBox="1">
            <a:spLocks noChangeArrowheads="1"/>
          </p:cNvSpPr>
          <p:nvPr userDrawn="1"/>
        </p:nvSpPr>
        <p:spPr bwMode="auto">
          <a:xfrm>
            <a:off x="0" y="1131066"/>
            <a:ext cx="914400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20000"/>
              </a:spcBef>
              <a:spcAft>
                <a:spcPct val="20000"/>
              </a:spcAft>
            </a:pP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Reece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err="1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Urry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Cain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Wasserman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err="1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Minorsky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Jackson</a:t>
            </a:r>
            <a:endParaRPr lang="en-US" sz="1600" dirty="0">
              <a:solidFill>
                <a:srgbClr val="FFFFFF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0" y="6592888"/>
            <a:ext cx="6880225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CAA3C"/>
                    </a:gs>
                    <a:gs pos="100000">
                      <a:srgbClr val="5EBDBE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900" dirty="0">
                <a:solidFill>
                  <a:srgbClr val="FFFFFF"/>
                </a:solidFill>
              </a:rPr>
              <a:t>     </a:t>
            </a:r>
            <a:r>
              <a:rPr lang="en-US" sz="900" dirty="0" smtClean="0">
                <a:solidFill>
                  <a:srgbClr val="FFFFFF"/>
                </a:solidFill>
              </a:rPr>
              <a:t>© 2015 Pearson Education Ltd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 Box 50"/>
          <p:cNvSpPr txBox="1">
            <a:spLocks noChangeArrowheads="1"/>
          </p:cNvSpPr>
          <p:nvPr userDrawn="1"/>
        </p:nvSpPr>
        <p:spPr bwMode="auto">
          <a:xfrm>
            <a:off x="6023428" y="715674"/>
            <a:ext cx="869610" cy="348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en-US" sz="10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TENTH</a:t>
            </a:r>
          </a:p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en-US" sz="10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EDITION</a:t>
            </a:r>
            <a:endParaRPr lang="en-US" sz="1000" b="1" i="0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420278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REEC5658_10_Imag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418" y="0"/>
            <a:ext cx="9153676" cy="6865257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7938" y="162990"/>
            <a:ext cx="9144000" cy="1003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F6C932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r" eaLnBrk="0" hangingPunct="0"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lnSpc>
                <a:spcPct val="70000"/>
              </a:lnSpc>
              <a:spcBef>
                <a:spcPct val="20000"/>
              </a:spcBef>
              <a:spcAft>
                <a:spcPct val="20000"/>
              </a:spcAft>
              <a:defRPr/>
            </a:pPr>
            <a:r>
              <a:rPr lang="en-US" sz="2400" dirty="0" smtClean="0">
                <a:solidFill>
                  <a:srgbClr val="FFFFFF"/>
                </a:solidFill>
                <a:latin typeface="+mj-lt"/>
                <a:ea typeface="+mn-ea"/>
                <a:cs typeface="Times New Roman" pitchFamily="84" charset="0"/>
              </a:rPr>
              <a:t>CAMPBELL</a:t>
            </a:r>
          </a:p>
          <a:p>
            <a:pPr algn="ctr" eaLnBrk="1" hangingPunct="1">
              <a:lnSpc>
                <a:spcPct val="50000"/>
              </a:lnSpc>
              <a:spcBef>
                <a:spcPct val="20000"/>
              </a:spcBef>
              <a:spcAft>
                <a:spcPct val="20000"/>
              </a:spcAft>
              <a:defRPr/>
            </a:pPr>
            <a:r>
              <a:rPr lang="en-US" sz="4800" dirty="0" smtClean="0">
                <a:solidFill>
                  <a:srgbClr val="D2B239"/>
                </a:solidFill>
                <a:latin typeface="+mj-lt"/>
                <a:ea typeface="+mn-ea"/>
                <a:cs typeface="Times New Roman" pitchFamily="84" charset="0"/>
              </a:rPr>
              <a:t>BIOLOGY</a:t>
            </a:r>
          </a:p>
        </p:txBody>
      </p:sp>
      <p:sp>
        <p:nvSpPr>
          <p:cNvPr id="5" name="Text Box 31"/>
          <p:cNvSpPr txBox="1">
            <a:spLocks noChangeArrowheads="1"/>
          </p:cNvSpPr>
          <p:nvPr userDrawn="1"/>
        </p:nvSpPr>
        <p:spPr bwMode="auto">
          <a:xfrm>
            <a:off x="0" y="1131066"/>
            <a:ext cx="914400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20000"/>
              </a:spcBef>
              <a:spcAft>
                <a:spcPct val="20000"/>
              </a:spcAft>
            </a:pP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Reece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err="1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Urry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Cain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Wasserman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err="1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Minorsky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sz="1600" dirty="0" smtClean="0">
                <a:solidFill>
                  <a:srgbClr val="D2B239"/>
                </a:solidFill>
                <a:latin typeface="Times New Roman" charset="0"/>
                <a:cs typeface="Times New Roman" charset="0"/>
              </a:rPr>
              <a:t>•</a:t>
            </a:r>
            <a:r>
              <a:rPr lang="en-US" sz="1600" dirty="0" smtClean="0">
                <a:solidFill>
                  <a:srgbClr val="FFFFFF"/>
                </a:solidFill>
                <a:latin typeface="Times New Roman" charset="0"/>
                <a:cs typeface="Times New Roman" charset="0"/>
              </a:rPr>
              <a:t> Jackson</a:t>
            </a:r>
            <a:endParaRPr lang="en-US" sz="1600" dirty="0">
              <a:solidFill>
                <a:srgbClr val="FFFFFF"/>
              </a:solidFill>
              <a:latin typeface="Times New Roman" charset="0"/>
              <a:cs typeface="Times New Roman" charset="0"/>
            </a:endParaRPr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0" y="6592888"/>
            <a:ext cx="6880225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CAA3C"/>
                    </a:gs>
                    <a:gs pos="100000">
                      <a:srgbClr val="5EBDBE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900" dirty="0">
                <a:solidFill>
                  <a:srgbClr val="FFFFFF"/>
                </a:solidFill>
              </a:rPr>
              <a:t>     </a:t>
            </a:r>
            <a:r>
              <a:rPr lang="en-US" sz="900" dirty="0" smtClean="0">
                <a:solidFill>
                  <a:srgbClr val="FFFFFF"/>
                </a:solidFill>
              </a:rPr>
              <a:t>© 2015 Pearson Education Ltd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Text Box 50"/>
          <p:cNvSpPr txBox="1">
            <a:spLocks noChangeArrowheads="1"/>
          </p:cNvSpPr>
          <p:nvPr userDrawn="1"/>
        </p:nvSpPr>
        <p:spPr bwMode="auto">
          <a:xfrm>
            <a:off x="6023428" y="715674"/>
            <a:ext cx="869610" cy="348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629F39"/>
                    </a:gs>
                    <a:gs pos="100000">
                      <a:srgbClr val="58B5B2"/>
                    </a:gs>
                  </a:gsLst>
                  <a:lin ang="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Geneva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en-US" sz="10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TENTH</a:t>
            </a:r>
          </a:p>
          <a:p>
            <a:pPr algn="r" eaLnBrk="1" hangingPunct="1">
              <a:lnSpc>
                <a:spcPct val="60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en-US" sz="1000" b="1" i="0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EDITION</a:t>
            </a:r>
            <a:endParaRPr lang="en-US" sz="1000" b="1" i="0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508945" name="Rectangle 17"/>
          <p:cNvSpPr>
            <a:spLocks noGrp="1" noChangeArrowheads="1"/>
          </p:cNvSpPr>
          <p:nvPr>
            <p:ph type="ctrTitle" sz="quarter"/>
          </p:nvPr>
        </p:nvSpPr>
        <p:spPr>
          <a:xfrm>
            <a:off x="182563" y="190500"/>
            <a:ext cx="3089275" cy="1096963"/>
          </a:xfrm>
        </p:spPr>
        <p:txBody>
          <a:bodyPr anchor="ctr"/>
          <a:lstStyle>
            <a:lvl1pPr marL="0" indent="0">
              <a:defRPr sz="5000">
                <a:solidFill>
                  <a:srgbClr val="FFFFFF"/>
                </a:solidFill>
                <a:latin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32061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136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644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0219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67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3525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443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955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0031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662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1780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7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0757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594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3494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5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5413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6173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9813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116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3042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76589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819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706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793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0315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8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892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0531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1204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030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170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2644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47979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4818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7511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31902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28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13502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0970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42835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44082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62961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95929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58223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8542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27851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20907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75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4183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828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4374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24708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571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13965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4611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0368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90640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96611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385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28374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4438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4699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3824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37356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6678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437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41930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67028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8379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7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54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43238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77485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93550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2819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98323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2380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80132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66651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8461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852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5113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641920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9431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72158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8618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2560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54970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5624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79237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5241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82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10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_rels/slideMaster10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0.xml"/><Relationship Id="rId1" Type="http://schemas.openxmlformats.org/officeDocument/2006/relationships/slideLayout" Target="../slideLayouts/slideLayout105.xml"/></Relationships>
</file>

<file path=ppt/slideMasters/_rels/slideMaster10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1.xml"/><Relationship Id="rId1" Type="http://schemas.openxmlformats.org/officeDocument/2006/relationships/slideLayout" Target="../slideLayouts/slideLayout106.xml"/></Relationships>
</file>

<file path=ppt/slideMasters/_rels/slideMaster10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2.xml"/><Relationship Id="rId1" Type="http://schemas.openxmlformats.org/officeDocument/2006/relationships/slideLayout" Target="../slideLayouts/slideLayout107.xml"/></Relationships>
</file>

<file path=ppt/slideMasters/_rels/slideMaster10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3.xml"/><Relationship Id="rId1" Type="http://schemas.openxmlformats.org/officeDocument/2006/relationships/slideLayout" Target="../slideLayouts/slideLayout108.xml"/></Relationships>
</file>

<file path=ppt/slideMasters/_rels/slideMaster10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4.xml"/><Relationship Id="rId1" Type="http://schemas.openxmlformats.org/officeDocument/2006/relationships/slideLayout" Target="../slideLayouts/slideLayout109.xml"/></Relationships>
</file>

<file path=ppt/slideMasters/_rels/slideMaster10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5.xml"/><Relationship Id="rId1" Type="http://schemas.openxmlformats.org/officeDocument/2006/relationships/slideLayout" Target="../slideLayouts/slideLayout110.xml"/></Relationships>
</file>

<file path=ppt/slideMasters/_rels/slideMaster10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6.xml"/><Relationship Id="rId1" Type="http://schemas.openxmlformats.org/officeDocument/2006/relationships/slideLayout" Target="../slideLayouts/slideLayout111.xml"/></Relationships>
</file>

<file path=ppt/slideMasters/_rels/slideMaster10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7.xml"/><Relationship Id="rId1" Type="http://schemas.openxmlformats.org/officeDocument/2006/relationships/slideLayout" Target="../slideLayouts/slideLayout112.xml"/></Relationships>
</file>

<file path=ppt/slideMasters/_rels/slideMaster10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8.xml"/><Relationship Id="rId1" Type="http://schemas.openxmlformats.org/officeDocument/2006/relationships/slideLayout" Target="../slideLayouts/slideLayout113.xml"/></Relationships>
</file>

<file path=ppt/slideMasters/_rels/slideMaster10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9.xml"/><Relationship Id="rId1" Type="http://schemas.openxmlformats.org/officeDocument/2006/relationships/slideLayout" Target="../slideLayouts/slideLayout114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6.xml"/></Relationships>
</file>

<file path=ppt/slideMasters/_rels/slideMaster1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0.xml"/><Relationship Id="rId1" Type="http://schemas.openxmlformats.org/officeDocument/2006/relationships/slideLayout" Target="../slideLayouts/slideLayout115.xml"/></Relationships>
</file>

<file path=ppt/slideMasters/_rels/slideMaster1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1.xml"/><Relationship Id="rId1" Type="http://schemas.openxmlformats.org/officeDocument/2006/relationships/slideLayout" Target="../slideLayouts/slideLayout116.xml"/></Relationships>
</file>

<file path=ppt/slideMasters/_rels/slideMaster1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2.xml"/><Relationship Id="rId1" Type="http://schemas.openxmlformats.org/officeDocument/2006/relationships/slideLayout" Target="../slideLayouts/slideLayout117.xml"/></Relationships>
</file>

<file path=ppt/slideMasters/_rels/slideMaster1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3.xml"/><Relationship Id="rId1" Type="http://schemas.openxmlformats.org/officeDocument/2006/relationships/slideLayout" Target="../slideLayouts/slideLayout118.xml"/></Relationships>
</file>

<file path=ppt/slideMasters/_rels/slideMaster1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4.xml"/><Relationship Id="rId1" Type="http://schemas.openxmlformats.org/officeDocument/2006/relationships/slideLayout" Target="../slideLayouts/slideLayout119.xml"/></Relationships>
</file>

<file path=ppt/slideMasters/_rels/slideMaster1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5.xml"/><Relationship Id="rId1" Type="http://schemas.openxmlformats.org/officeDocument/2006/relationships/slideLayout" Target="../slideLayouts/slideLayout120.xml"/></Relationships>
</file>

<file path=ppt/slideMasters/_rels/slideMaster1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8.xml"/><Relationship Id="rId3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7.xml"/><Relationship Id="rId12" Type="http://schemas.openxmlformats.org/officeDocument/2006/relationships/theme" Target="../theme/theme116.xml"/><Relationship Id="rId2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30.xml"/><Relationship Id="rId4" Type="http://schemas.openxmlformats.org/officeDocument/2006/relationships/slideLayout" Target="../slideLayouts/slideLayout124.xml"/><Relationship Id="rId9" Type="http://schemas.openxmlformats.org/officeDocument/2006/relationships/slideLayout" Target="../slideLayouts/slideLayout129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7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8.xml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9.xml"/></Relationships>
</file>

<file path=ppt/slideMasters/_rels/slideMaster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20.xml"/></Relationships>
</file>

<file path=ppt/slideMasters/_rels/slideMaster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21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22.xml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23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2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5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6.xml"/></Relationships>
</file>

<file path=ppt/slideMasters/_rels/slideMaster2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7.xml"/></Relationships>
</file>

<file path=ppt/slideMasters/_rels/slideMaster23.xml.rels><?xml version="1.0" encoding="UTF-8" standalone="yes"?>
<Relationships xmlns="http://schemas.openxmlformats.org/package/2006/relationships"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8.xml"/></Relationships>
</file>

<file path=ppt/slideMasters/_rels/slideMaster24.xml.rels><?xml version="1.0" encoding="UTF-8" standalone="yes"?>
<Relationships xmlns="http://schemas.openxmlformats.org/package/2006/relationships"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9.xml"/></Relationships>
</file>

<file path=ppt/slideMasters/_rels/slideMaster25.xml.rels><?xml version="1.0" encoding="UTF-8" standalone="yes"?>
<Relationships xmlns="http://schemas.openxmlformats.org/package/2006/relationships"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30.xml"/></Relationships>
</file>

<file path=ppt/slideMasters/_rels/slideMaster26.xml.rels><?xml version="1.0" encoding="UTF-8" standalone="yes"?>
<Relationships xmlns="http://schemas.openxmlformats.org/package/2006/relationships"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31.xml"/></Relationships>
</file>

<file path=ppt/slideMasters/_rels/slideMaster27.xml.rels><?xml version="1.0" encoding="UTF-8" standalone="yes"?>
<Relationships xmlns="http://schemas.openxmlformats.org/package/2006/relationships"><Relationship Id="rId2" Type="http://schemas.openxmlformats.org/officeDocument/2006/relationships/theme" Target="../theme/theme27.xml"/><Relationship Id="rId1" Type="http://schemas.openxmlformats.org/officeDocument/2006/relationships/slideLayout" Target="../slideLayouts/slideLayout32.xml"/></Relationships>
</file>

<file path=ppt/slideMasters/_rels/slideMaster28.xml.rels><?xml version="1.0" encoding="UTF-8" standalone="yes"?>
<Relationships xmlns="http://schemas.openxmlformats.org/package/2006/relationships"><Relationship Id="rId2" Type="http://schemas.openxmlformats.org/officeDocument/2006/relationships/theme" Target="../theme/theme28.xml"/><Relationship Id="rId1" Type="http://schemas.openxmlformats.org/officeDocument/2006/relationships/slideLayout" Target="../slideLayouts/slideLayout33.xml"/></Relationships>
</file>

<file path=ppt/slideMasters/_rels/slideMaster29.xml.rels><?xml version="1.0" encoding="UTF-8" standalone="yes"?>
<Relationships xmlns="http://schemas.openxmlformats.org/package/2006/relationships"><Relationship Id="rId2" Type="http://schemas.openxmlformats.org/officeDocument/2006/relationships/theme" Target="../theme/theme29.xml"/><Relationship Id="rId1" Type="http://schemas.openxmlformats.org/officeDocument/2006/relationships/slideLayout" Target="../slideLayouts/slideLayout3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30.xml.rels><?xml version="1.0" encoding="UTF-8" standalone="yes"?>
<Relationships xmlns="http://schemas.openxmlformats.org/package/2006/relationships"><Relationship Id="rId2" Type="http://schemas.openxmlformats.org/officeDocument/2006/relationships/theme" Target="../theme/theme30.xml"/><Relationship Id="rId1" Type="http://schemas.openxmlformats.org/officeDocument/2006/relationships/slideLayout" Target="../slideLayouts/slideLayout35.xml"/></Relationships>
</file>

<file path=ppt/slideMasters/_rels/slideMaster31.xml.rels><?xml version="1.0" encoding="UTF-8" standalone="yes"?>
<Relationships xmlns="http://schemas.openxmlformats.org/package/2006/relationships"><Relationship Id="rId2" Type="http://schemas.openxmlformats.org/officeDocument/2006/relationships/theme" Target="../theme/theme31.xml"/><Relationship Id="rId1" Type="http://schemas.openxmlformats.org/officeDocument/2006/relationships/slideLayout" Target="../slideLayouts/slideLayout36.xml"/></Relationships>
</file>

<file path=ppt/slideMasters/_rels/slideMaster32.xml.rels><?xml version="1.0" encoding="UTF-8" standalone="yes"?>
<Relationships xmlns="http://schemas.openxmlformats.org/package/2006/relationships"><Relationship Id="rId2" Type="http://schemas.openxmlformats.org/officeDocument/2006/relationships/theme" Target="../theme/theme32.xml"/><Relationship Id="rId1" Type="http://schemas.openxmlformats.org/officeDocument/2006/relationships/slideLayout" Target="../slideLayouts/slideLayout37.xml"/></Relationships>
</file>

<file path=ppt/slideMasters/_rels/slideMaster3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3.xml"/><Relationship Id="rId1" Type="http://schemas.openxmlformats.org/officeDocument/2006/relationships/slideLayout" Target="../slideLayouts/slideLayout38.xml"/></Relationships>
</file>

<file path=ppt/slideMasters/_rels/slideMaster34.xml.rels><?xml version="1.0" encoding="UTF-8" standalone="yes"?>
<Relationships xmlns="http://schemas.openxmlformats.org/package/2006/relationships"><Relationship Id="rId2" Type="http://schemas.openxmlformats.org/officeDocument/2006/relationships/theme" Target="../theme/theme34.xml"/><Relationship Id="rId1" Type="http://schemas.openxmlformats.org/officeDocument/2006/relationships/slideLayout" Target="../slideLayouts/slideLayout39.xml"/></Relationships>
</file>

<file path=ppt/slideMasters/_rels/slideMaster35.xml.rels><?xml version="1.0" encoding="UTF-8" standalone="yes"?>
<Relationships xmlns="http://schemas.openxmlformats.org/package/2006/relationships"><Relationship Id="rId2" Type="http://schemas.openxmlformats.org/officeDocument/2006/relationships/theme" Target="../theme/theme35.xml"/><Relationship Id="rId1" Type="http://schemas.openxmlformats.org/officeDocument/2006/relationships/slideLayout" Target="../slideLayouts/slideLayout40.xml"/></Relationships>
</file>

<file path=ppt/slideMasters/_rels/slideMaster36.xml.rels><?xml version="1.0" encoding="UTF-8" standalone="yes"?>
<Relationships xmlns="http://schemas.openxmlformats.org/package/2006/relationships"><Relationship Id="rId2" Type="http://schemas.openxmlformats.org/officeDocument/2006/relationships/theme" Target="../theme/theme36.xml"/><Relationship Id="rId1" Type="http://schemas.openxmlformats.org/officeDocument/2006/relationships/slideLayout" Target="../slideLayouts/slideLayout41.xml"/></Relationships>
</file>

<file path=ppt/slideMasters/_rels/slideMaster37.xml.rels><?xml version="1.0" encoding="UTF-8" standalone="yes"?>
<Relationships xmlns="http://schemas.openxmlformats.org/package/2006/relationships"><Relationship Id="rId2" Type="http://schemas.openxmlformats.org/officeDocument/2006/relationships/theme" Target="../theme/theme37.xml"/><Relationship Id="rId1" Type="http://schemas.openxmlformats.org/officeDocument/2006/relationships/slideLayout" Target="../slideLayouts/slideLayout42.xml"/></Relationships>
</file>

<file path=ppt/slideMasters/_rels/slideMaster38.xml.rels><?xml version="1.0" encoding="UTF-8" standalone="yes"?>
<Relationships xmlns="http://schemas.openxmlformats.org/package/2006/relationships"><Relationship Id="rId2" Type="http://schemas.openxmlformats.org/officeDocument/2006/relationships/theme" Target="../theme/theme38.xml"/><Relationship Id="rId1" Type="http://schemas.openxmlformats.org/officeDocument/2006/relationships/slideLayout" Target="../slideLayouts/slideLayout43.xml"/></Relationships>
</file>

<file path=ppt/slideMasters/_rels/slideMaster39.xml.rels><?xml version="1.0" encoding="UTF-8" standalone="yes"?>
<Relationships xmlns="http://schemas.openxmlformats.org/package/2006/relationships"><Relationship Id="rId2" Type="http://schemas.openxmlformats.org/officeDocument/2006/relationships/theme" Target="../theme/theme39.xml"/><Relationship Id="rId1" Type="http://schemas.openxmlformats.org/officeDocument/2006/relationships/slideLayout" Target="../slideLayouts/slideLayout44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40.xml.rels><?xml version="1.0" encoding="UTF-8" standalone="yes"?>
<Relationships xmlns="http://schemas.openxmlformats.org/package/2006/relationships"><Relationship Id="rId2" Type="http://schemas.openxmlformats.org/officeDocument/2006/relationships/theme" Target="../theme/theme40.xml"/><Relationship Id="rId1" Type="http://schemas.openxmlformats.org/officeDocument/2006/relationships/slideLayout" Target="../slideLayouts/slideLayout45.xml"/></Relationships>
</file>

<file path=ppt/slideMasters/_rels/slideMaster41.xml.rels><?xml version="1.0" encoding="UTF-8" standalone="yes"?>
<Relationships xmlns="http://schemas.openxmlformats.org/package/2006/relationships"><Relationship Id="rId2" Type="http://schemas.openxmlformats.org/officeDocument/2006/relationships/theme" Target="../theme/theme41.xml"/><Relationship Id="rId1" Type="http://schemas.openxmlformats.org/officeDocument/2006/relationships/slideLayout" Target="../slideLayouts/slideLayout46.xml"/></Relationships>
</file>

<file path=ppt/slideMasters/_rels/slideMaster42.xml.rels><?xml version="1.0" encoding="UTF-8" standalone="yes"?>
<Relationships xmlns="http://schemas.openxmlformats.org/package/2006/relationships"><Relationship Id="rId2" Type="http://schemas.openxmlformats.org/officeDocument/2006/relationships/theme" Target="../theme/theme42.xml"/><Relationship Id="rId1" Type="http://schemas.openxmlformats.org/officeDocument/2006/relationships/slideLayout" Target="../slideLayouts/slideLayout47.xml"/></Relationships>
</file>

<file path=ppt/slideMasters/_rels/slideMaster43.xml.rels><?xml version="1.0" encoding="UTF-8" standalone="yes"?>
<Relationships xmlns="http://schemas.openxmlformats.org/package/2006/relationships"><Relationship Id="rId2" Type="http://schemas.openxmlformats.org/officeDocument/2006/relationships/theme" Target="../theme/theme43.xml"/><Relationship Id="rId1" Type="http://schemas.openxmlformats.org/officeDocument/2006/relationships/slideLayout" Target="../slideLayouts/slideLayout48.xml"/></Relationships>
</file>

<file path=ppt/slideMasters/_rels/slideMaster4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4.xml"/><Relationship Id="rId1" Type="http://schemas.openxmlformats.org/officeDocument/2006/relationships/slideLayout" Target="../slideLayouts/slideLayout49.xml"/></Relationships>
</file>

<file path=ppt/slideMasters/_rels/slideMaster45.xml.rels><?xml version="1.0" encoding="UTF-8" standalone="yes"?>
<Relationships xmlns="http://schemas.openxmlformats.org/package/2006/relationships"><Relationship Id="rId2" Type="http://schemas.openxmlformats.org/officeDocument/2006/relationships/theme" Target="../theme/theme45.xml"/><Relationship Id="rId1" Type="http://schemas.openxmlformats.org/officeDocument/2006/relationships/slideLayout" Target="../slideLayouts/slideLayout50.xml"/></Relationships>
</file>

<file path=ppt/slideMasters/_rels/slideMaster46.xml.rels><?xml version="1.0" encoding="UTF-8" standalone="yes"?>
<Relationships xmlns="http://schemas.openxmlformats.org/package/2006/relationships"><Relationship Id="rId2" Type="http://schemas.openxmlformats.org/officeDocument/2006/relationships/theme" Target="../theme/theme46.xml"/><Relationship Id="rId1" Type="http://schemas.openxmlformats.org/officeDocument/2006/relationships/slideLayout" Target="../slideLayouts/slideLayout51.xml"/></Relationships>
</file>

<file path=ppt/slideMasters/_rels/slideMaster47.xml.rels><?xml version="1.0" encoding="UTF-8" standalone="yes"?>
<Relationships xmlns="http://schemas.openxmlformats.org/package/2006/relationships"><Relationship Id="rId2" Type="http://schemas.openxmlformats.org/officeDocument/2006/relationships/theme" Target="../theme/theme47.xml"/><Relationship Id="rId1" Type="http://schemas.openxmlformats.org/officeDocument/2006/relationships/slideLayout" Target="../slideLayouts/slideLayout52.xml"/></Relationships>
</file>

<file path=ppt/slideMasters/_rels/slideMaster48.xml.rels><?xml version="1.0" encoding="UTF-8" standalone="yes"?>
<Relationships xmlns="http://schemas.openxmlformats.org/package/2006/relationships"><Relationship Id="rId2" Type="http://schemas.openxmlformats.org/officeDocument/2006/relationships/theme" Target="../theme/theme48.xml"/><Relationship Id="rId1" Type="http://schemas.openxmlformats.org/officeDocument/2006/relationships/slideLayout" Target="../slideLayouts/slideLayout53.xml"/></Relationships>
</file>

<file path=ppt/slideMasters/_rels/slideMaster49.xml.rels><?xml version="1.0" encoding="UTF-8" standalone="yes"?>
<Relationships xmlns="http://schemas.openxmlformats.org/package/2006/relationships"><Relationship Id="rId2" Type="http://schemas.openxmlformats.org/officeDocument/2006/relationships/theme" Target="../theme/theme49.xml"/><Relationship Id="rId1" Type="http://schemas.openxmlformats.org/officeDocument/2006/relationships/slideLayout" Target="../slideLayouts/slideLayout5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50.xml.rels><?xml version="1.0" encoding="UTF-8" standalone="yes"?>
<Relationships xmlns="http://schemas.openxmlformats.org/package/2006/relationships"><Relationship Id="rId2" Type="http://schemas.openxmlformats.org/officeDocument/2006/relationships/theme" Target="../theme/theme50.xml"/><Relationship Id="rId1" Type="http://schemas.openxmlformats.org/officeDocument/2006/relationships/slideLayout" Target="../slideLayouts/slideLayout55.xml"/></Relationships>
</file>

<file path=ppt/slideMasters/_rels/slideMaster51.xml.rels><?xml version="1.0" encoding="UTF-8" standalone="yes"?>
<Relationships xmlns="http://schemas.openxmlformats.org/package/2006/relationships"><Relationship Id="rId2" Type="http://schemas.openxmlformats.org/officeDocument/2006/relationships/theme" Target="../theme/theme51.xml"/><Relationship Id="rId1" Type="http://schemas.openxmlformats.org/officeDocument/2006/relationships/slideLayout" Target="../slideLayouts/slideLayout56.xml"/></Relationships>
</file>

<file path=ppt/slideMasters/_rels/slideMaster52.xml.rels><?xml version="1.0" encoding="UTF-8" standalone="yes"?>
<Relationships xmlns="http://schemas.openxmlformats.org/package/2006/relationships"><Relationship Id="rId2" Type="http://schemas.openxmlformats.org/officeDocument/2006/relationships/theme" Target="../theme/theme52.xml"/><Relationship Id="rId1" Type="http://schemas.openxmlformats.org/officeDocument/2006/relationships/slideLayout" Target="../slideLayouts/slideLayout57.xml"/></Relationships>
</file>

<file path=ppt/slideMasters/_rels/slideMaster53.xml.rels><?xml version="1.0" encoding="UTF-8" standalone="yes"?>
<Relationships xmlns="http://schemas.openxmlformats.org/package/2006/relationships"><Relationship Id="rId2" Type="http://schemas.openxmlformats.org/officeDocument/2006/relationships/theme" Target="../theme/theme53.xml"/><Relationship Id="rId1" Type="http://schemas.openxmlformats.org/officeDocument/2006/relationships/slideLayout" Target="../slideLayouts/slideLayout58.xml"/></Relationships>
</file>

<file path=ppt/slideMasters/_rels/slideMaster54.xml.rels><?xml version="1.0" encoding="UTF-8" standalone="yes"?>
<Relationships xmlns="http://schemas.openxmlformats.org/package/2006/relationships"><Relationship Id="rId2" Type="http://schemas.openxmlformats.org/officeDocument/2006/relationships/theme" Target="../theme/theme54.xml"/><Relationship Id="rId1" Type="http://schemas.openxmlformats.org/officeDocument/2006/relationships/slideLayout" Target="../slideLayouts/slideLayout59.xml"/></Relationships>
</file>

<file path=ppt/slideMasters/_rels/slideMaster5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5.xml"/><Relationship Id="rId1" Type="http://schemas.openxmlformats.org/officeDocument/2006/relationships/slideLayout" Target="../slideLayouts/slideLayout60.xml"/></Relationships>
</file>

<file path=ppt/slideMasters/_rels/slideMaster56.xml.rels><?xml version="1.0" encoding="UTF-8" standalone="yes"?>
<Relationships xmlns="http://schemas.openxmlformats.org/package/2006/relationships"><Relationship Id="rId2" Type="http://schemas.openxmlformats.org/officeDocument/2006/relationships/theme" Target="../theme/theme56.xml"/><Relationship Id="rId1" Type="http://schemas.openxmlformats.org/officeDocument/2006/relationships/slideLayout" Target="../slideLayouts/slideLayout61.xml"/></Relationships>
</file>

<file path=ppt/slideMasters/_rels/slideMaster57.xml.rels><?xml version="1.0" encoding="UTF-8" standalone="yes"?>
<Relationships xmlns="http://schemas.openxmlformats.org/package/2006/relationships"><Relationship Id="rId2" Type="http://schemas.openxmlformats.org/officeDocument/2006/relationships/theme" Target="../theme/theme57.xml"/><Relationship Id="rId1" Type="http://schemas.openxmlformats.org/officeDocument/2006/relationships/slideLayout" Target="../slideLayouts/slideLayout62.xml"/></Relationships>
</file>

<file path=ppt/slideMasters/_rels/slideMaster58.xml.rels><?xml version="1.0" encoding="UTF-8" standalone="yes"?>
<Relationships xmlns="http://schemas.openxmlformats.org/package/2006/relationships"><Relationship Id="rId2" Type="http://schemas.openxmlformats.org/officeDocument/2006/relationships/theme" Target="../theme/theme58.xml"/><Relationship Id="rId1" Type="http://schemas.openxmlformats.org/officeDocument/2006/relationships/slideLayout" Target="../slideLayouts/slideLayout63.xml"/></Relationships>
</file>

<file path=ppt/slideMasters/_rels/slideMaster59.xml.rels><?xml version="1.0" encoding="UTF-8" standalone="yes"?>
<Relationships xmlns="http://schemas.openxmlformats.org/package/2006/relationships"><Relationship Id="rId2" Type="http://schemas.openxmlformats.org/officeDocument/2006/relationships/theme" Target="../theme/theme59.xml"/><Relationship Id="rId1" Type="http://schemas.openxmlformats.org/officeDocument/2006/relationships/slideLayout" Target="../slideLayouts/slideLayout64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60.xml.rels><?xml version="1.0" encoding="UTF-8" standalone="yes"?>
<Relationships xmlns="http://schemas.openxmlformats.org/package/2006/relationships"><Relationship Id="rId2" Type="http://schemas.openxmlformats.org/officeDocument/2006/relationships/theme" Target="../theme/theme60.xml"/><Relationship Id="rId1" Type="http://schemas.openxmlformats.org/officeDocument/2006/relationships/slideLayout" Target="../slideLayouts/slideLayout65.xml"/></Relationships>
</file>

<file path=ppt/slideMasters/_rels/slideMaster61.xml.rels><?xml version="1.0" encoding="UTF-8" standalone="yes"?>
<Relationships xmlns="http://schemas.openxmlformats.org/package/2006/relationships"><Relationship Id="rId2" Type="http://schemas.openxmlformats.org/officeDocument/2006/relationships/theme" Target="../theme/theme61.xml"/><Relationship Id="rId1" Type="http://schemas.openxmlformats.org/officeDocument/2006/relationships/slideLayout" Target="../slideLayouts/slideLayout66.xml"/></Relationships>
</file>

<file path=ppt/slideMasters/_rels/slideMaster62.xml.rels><?xml version="1.0" encoding="UTF-8" standalone="yes"?>
<Relationships xmlns="http://schemas.openxmlformats.org/package/2006/relationships"><Relationship Id="rId2" Type="http://schemas.openxmlformats.org/officeDocument/2006/relationships/theme" Target="../theme/theme62.xml"/><Relationship Id="rId1" Type="http://schemas.openxmlformats.org/officeDocument/2006/relationships/slideLayout" Target="../slideLayouts/slideLayout67.xml"/></Relationships>
</file>

<file path=ppt/slideMasters/_rels/slideMaster63.xml.rels><?xml version="1.0" encoding="UTF-8" standalone="yes"?>
<Relationships xmlns="http://schemas.openxmlformats.org/package/2006/relationships"><Relationship Id="rId2" Type="http://schemas.openxmlformats.org/officeDocument/2006/relationships/theme" Target="../theme/theme63.xml"/><Relationship Id="rId1" Type="http://schemas.openxmlformats.org/officeDocument/2006/relationships/slideLayout" Target="../slideLayouts/slideLayout68.xml"/></Relationships>
</file>

<file path=ppt/slideMasters/_rels/slideMaster64.xml.rels><?xml version="1.0" encoding="UTF-8" standalone="yes"?>
<Relationships xmlns="http://schemas.openxmlformats.org/package/2006/relationships"><Relationship Id="rId2" Type="http://schemas.openxmlformats.org/officeDocument/2006/relationships/theme" Target="../theme/theme64.xml"/><Relationship Id="rId1" Type="http://schemas.openxmlformats.org/officeDocument/2006/relationships/slideLayout" Target="../slideLayouts/slideLayout69.xml"/></Relationships>
</file>

<file path=ppt/slideMasters/_rels/slideMaster65.xml.rels><?xml version="1.0" encoding="UTF-8" standalone="yes"?>
<Relationships xmlns="http://schemas.openxmlformats.org/package/2006/relationships"><Relationship Id="rId2" Type="http://schemas.openxmlformats.org/officeDocument/2006/relationships/theme" Target="../theme/theme65.xml"/><Relationship Id="rId1" Type="http://schemas.openxmlformats.org/officeDocument/2006/relationships/slideLayout" Target="../slideLayouts/slideLayout70.xml"/></Relationships>
</file>

<file path=ppt/slideMasters/_rels/slideMaster6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6.xml"/><Relationship Id="rId1" Type="http://schemas.openxmlformats.org/officeDocument/2006/relationships/slideLayout" Target="../slideLayouts/slideLayout71.xml"/></Relationships>
</file>

<file path=ppt/slideMasters/_rels/slideMaster67.xml.rels><?xml version="1.0" encoding="UTF-8" standalone="yes"?>
<Relationships xmlns="http://schemas.openxmlformats.org/package/2006/relationships"><Relationship Id="rId2" Type="http://schemas.openxmlformats.org/officeDocument/2006/relationships/theme" Target="../theme/theme67.xml"/><Relationship Id="rId1" Type="http://schemas.openxmlformats.org/officeDocument/2006/relationships/slideLayout" Target="../slideLayouts/slideLayout72.xml"/></Relationships>
</file>

<file path=ppt/slideMasters/_rels/slideMaster68.xml.rels><?xml version="1.0" encoding="UTF-8" standalone="yes"?>
<Relationships xmlns="http://schemas.openxmlformats.org/package/2006/relationships"><Relationship Id="rId2" Type="http://schemas.openxmlformats.org/officeDocument/2006/relationships/theme" Target="../theme/theme68.xml"/><Relationship Id="rId1" Type="http://schemas.openxmlformats.org/officeDocument/2006/relationships/slideLayout" Target="../slideLayouts/slideLayout73.xml"/></Relationships>
</file>

<file path=ppt/slideMasters/_rels/slideMaster69.xml.rels><?xml version="1.0" encoding="UTF-8" standalone="yes"?>
<Relationships xmlns="http://schemas.openxmlformats.org/package/2006/relationships"><Relationship Id="rId2" Type="http://schemas.openxmlformats.org/officeDocument/2006/relationships/theme" Target="../theme/theme69.xml"/><Relationship Id="rId1" Type="http://schemas.openxmlformats.org/officeDocument/2006/relationships/slideLayout" Target="../slideLayouts/slideLayout74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70.xml.rels><?xml version="1.0" encoding="UTF-8" standalone="yes"?>
<Relationships xmlns="http://schemas.openxmlformats.org/package/2006/relationships"><Relationship Id="rId2" Type="http://schemas.openxmlformats.org/officeDocument/2006/relationships/theme" Target="../theme/theme70.xml"/><Relationship Id="rId1" Type="http://schemas.openxmlformats.org/officeDocument/2006/relationships/slideLayout" Target="../slideLayouts/slideLayout75.xml"/></Relationships>
</file>

<file path=ppt/slideMasters/_rels/slideMaster71.xml.rels><?xml version="1.0" encoding="UTF-8" standalone="yes"?>
<Relationships xmlns="http://schemas.openxmlformats.org/package/2006/relationships"><Relationship Id="rId2" Type="http://schemas.openxmlformats.org/officeDocument/2006/relationships/theme" Target="../theme/theme71.xml"/><Relationship Id="rId1" Type="http://schemas.openxmlformats.org/officeDocument/2006/relationships/slideLayout" Target="../slideLayouts/slideLayout76.xml"/></Relationships>
</file>

<file path=ppt/slideMasters/_rels/slideMaster72.xml.rels><?xml version="1.0" encoding="UTF-8" standalone="yes"?>
<Relationships xmlns="http://schemas.openxmlformats.org/package/2006/relationships"><Relationship Id="rId2" Type="http://schemas.openxmlformats.org/officeDocument/2006/relationships/theme" Target="../theme/theme72.xml"/><Relationship Id="rId1" Type="http://schemas.openxmlformats.org/officeDocument/2006/relationships/slideLayout" Target="../slideLayouts/slideLayout77.xml"/></Relationships>
</file>

<file path=ppt/slideMasters/_rels/slideMaster73.xml.rels><?xml version="1.0" encoding="UTF-8" standalone="yes"?>
<Relationships xmlns="http://schemas.openxmlformats.org/package/2006/relationships"><Relationship Id="rId2" Type="http://schemas.openxmlformats.org/officeDocument/2006/relationships/theme" Target="../theme/theme73.xml"/><Relationship Id="rId1" Type="http://schemas.openxmlformats.org/officeDocument/2006/relationships/slideLayout" Target="../slideLayouts/slideLayout78.xml"/></Relationships>
</file>

<file path=ppt/slideMasters/_rels/slideMaster74.xml.rels><?xml version="1.0" encoding="UTF-8" standalone="yes"?>
<Relationships xmlns="http://schemas.openxmlformats.org/package/2006/relationships"><Relationship Id="rId2" Type="http://schemas.openxmlformats.org/officeDocument/2006/relationships/theme" Target="../theme/theme74.xml"/><Relationship Id="rId1" Type="http://schemas.openxmlformats.org/officeDocument/2006/relationships/slideLayout" Target="../slideLayouts/slideLayout79.xml"/></Relationships>
</file>

<file path=ppt/slideMasters/_rels/slideMaster75.xml.rels><?xml version="1.0" encoding="UTF-8" standalone="yes"?>
<Relationships xmlns="http://schemas.openxmlformats.org/package/2006/relationships"><Relationship Id="rId2" Type="http://schemas.openxmlformats.org/officeDocument/2006/relationships/theme" Target="../theme/theme75.xml"/><Relationship Id="rId1" Type="http://schemas.openxmlformats.org/officeDocument/2006/relationships/slideLayout" Target="../slideLayouts/slideLayout80.xml"/></Relationships>
</file>

<file path=ppt/slideMasters/_rels/slideMaster76.xml.rels><?xml version="1.0" encoding="UTF-8" standalone="yes"?>
<Relationships xmlns="http://schemas.openxmlformats.org/package/2006/relationships"><Relationship Id="rId2" Type="http://schemas.openxmlformats.org/officeDocument/2006/relationships/theme" Target="../theme/theme76.xml"/><Relationship Id="rId1" Type="http://schemas.openxmlformats.org/officeDocument/2006/relationships/slideLayout" Target="../slideLayouts/slideLayout81.xml"/></Relationships>
</file>

<file path=ppt/slideMasters/_rels/slideMaster7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7.xml"/><Relationship Id="rId1" Type="http://schemas.openxmlformats.org/officeDocument/2006/relationships/slideLayout" Target="../slideLayouts/slideLayout82.xml"/></Relationships>
</file>

<file path=ppt/slideMasters/_rels/slideMaster78.xml.rels><?xml version="1.0" encoding="UTF-8" standalone="yes"?>
<Relationships xmlns="http://schemas.openxmlformats.org/package/2006/relationships"><Relationship Id="rId2" Type="http://schemas.openxmlformats.org/officeDocument/2006/relationships/theme" Target="../theme/theme78.xml"/><Relationship Id="rId1" Type="http://schemas.openxmlformats.org/officeDocument/2006/relationships/slideLayout" Target="../slideLayouts/slideLayout83.xml"/></Relationships>
</file>

<file path=ppt/slideMasters/_rels/slideMaster79.xml.rels><?xml version="1.0" encoding="UTF-8" standalone="yes"?>
<Relationships xmlns="http://schemas.openxmlformats.org/package/2006/relationships"><Relationship Id="rId2" Type="http://schemas.openxmlformats.org/officeDocument/2006/relationships/theme" Target="../theme/theme79.xml"/><Relationship Id="rId1" Type="http://schemas.openxmlformats.org/officeDocument/2006/relationships/slideLayout" Target="../slideLayouts/slideLayout84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80.xml.rels><?xml version="1.0" encoding="UTF-8" standalone="yes"?>
<Relationships xmlns="http://schemas.openxmlformats.org/package/2006/relationships"><Relationship Id="rId2" Type="http://schemas.openxmlformats.org/officeDocument/2006/relationships/theme" Target="../theme/theme80.xml"/><Relationship Id="rId1" Type="http://schemas.openxmlformats.org/officeDocument/2006/relationships/slideLayout" Target="../slideLayouts/slideLayout85.xml"/></Relationships>
</file>

<file path=ppt/slideMasters/_rels/slideMaster81.xml.rels><?xml version="1.0" encoding="UTF-8" standalone="yes"?>
<Relationships xmlns="http://schemas.openxmlformats.org/package/2006/relationships"><Relationship Id="rId2" Type="http://schemas.openxmlformats.org/officeDocument/2006/relationships/theme" Target="../theme/theme81.xml"/><Relationship Id="rId1" Type="http://schemas.openxmlformats.org/officeDocument/2006/relationships/slideLayout" Target="../slideLayouts/slideLayout86.xml"/></Relationships>
</file>

<file path=ppt/slideMasters/_rels/slideMaster82.xml.rels><?xml version="1.0" encoding="UTF-8" standalone="yes"?>
<Relationships xmlns="http://schemas.openxmlformats.org/package/2006/relationships"><Relationship Id="rId2" Type="http://schemas.openxmlformats.org/officeDocument/2006/relationships/theme" Target="../theme/theme82.xml"/><Relationship Id="rId1" Type="http://schemas.openxmlformats.org/officeDocument/2006/relationships/slideLayout" Target="../slideLayouts/slideLayout87.xml"/></Relationships>
</file>

<file path=ppt/slideMasters/_rels/slideMaster83.xml.rels><?xml version="1.0" encoding="UTF-8" standalone="yes"?>
<Relationships xmlns="http://schemas.openxmlformats.org/package/2006/relationships"><Relationship Id="rId2" Type="http://schemas.openxmlformats.org/officeDocument/2006/relationships/theme" Target="../theme/theme83.xml"/><Relationship Id="rId1" Type="http://schemas.openxmlformats.org/officeDocument/2006/relationships/slideLayout" Target="../slideLayouts/slideLayout88.xml"/></Relationships>
</file>

<file path=ppt/slideMasters/_rels/slideMaster84.xml.rels><?xml version="1.0" encoding="UTF-8" standalone="yes"?>
<Relationships xmlns="http://schemas.openxmlformats.org/package/2006/relationships"><Relationship Id="rId2" Type="http://schemas.openxmlformats.org/officeDocument/2006/relationships/theme" Target="../theme/theme84.xml"/><Relationship Id="rId1" Type="http://schemas.openxmlformats.org/officeDocument/2006/relationships/slideLayout" Target="../slideLayouts/slideLayout89.xml"/></Relationships>
</file>

<file path=ppt/slideMasters/_rels/slideMaster85.xml.rels><?xml version="1.0" encoding="UTF-8" standalone="yes"?>
<Relationships xmlns="http://schemas.openxmlformats.org/package/2006/relationships"><Relationship Id="rId2" Type="http://schemas.openxmlformats.org/officeDocument/2006/relationships/theme" Target="../theme/theme85.xml"/><Relationship Id="rId1" Type="http://schemas.openxmlformats.org/officeDocument/2006/relationships/slideLayout" Target="../slideLayouts/slideLayout90.xml"/></Relationships>
</file>

<file path=ppt/slideMasters/_rels/slideMaster86.xml.rels><?xml version="1.0" encoding="UTF-8" standalone="yes"?>
<Relationships xmlns="http://schemas.openxmlformats.org/package/2006/relationships"><Relationship Id="rId2" Type="http://schemas.openxmlformats.org/officeDocument/2006/relationships/theme" Target="../theme/theme86.xml"/><Relationship Id="rId1" Type="http://schemas.openxmlformats.org/officeDocument/2006/relationships/slideLayout" Target="../slideLayouts/slideLayout91.xml"/></Relationships>
</file>

<file path=ppt/slideMasters/_rels/slideMaster87.xml.rels><?xml version="1.0" encoding="UTF-8" standalone="yes"?>
<Relationships xmlns="http://schemas.openxmlformats.org/package/2006/relationships"><Relationship Id="rId2" Type="http://schemas.openxmlformats.org/officeDocument/2006/relationships/theme" Target="../theme/theme87.xml"/><Relationship Id="rId1" Type="http://schemas.openxmlformats.org/officeDocument/2006/relationships/slideLayout" Target="../slideLayouts/slideLayout92.xml"/></Relationships>
</file>

<file path=ppt/slideMasters/_rels/slideMaster8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8.xml"/><Relationship Id="rId1" Type="http://schemas.openxmlformats.org/officeDocument/2006/relationships/slideLayout" Target="../slideLayouts/slideLayout93.xml"/></Relationships>
</file>

<file path=ppt/slideMasters/_rels/slideMaster89.xml.rels><?xml version="1.0" encoding="UTF-8" standalone="yes"?>
<Relationships xmlns="http://schemas.openxmlformats.org/package/2006/relationships"><Relationship Id="rId2" Type="http://schemas.openxmlformats.org/officeDocument/2006/relationships/theme" Target="../theme/theme89.xml"/><Relationship Id="rId1" Type="http://schemas.openxmlformats.org/officeDocument/2006/relationships/slideLayout" Target="../slideLayouts/slideLayout94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_rels/slideMaster90.xml.rels><?xml version="1.0" encoding="UTF-8" standalone="yes"?>
<Relationships xmlns="http://schemas.openxmlformats.org/package/2006/relationships"><Relationship Id="rId2" Type="http://schemas.openxmlformats.org/officeDocument/2006/relationships/theme" Target="../theme/theme90.xml"/><Relationship Id="rId1" Type="http://schemas.openxmlformats.org/officeDocument/2006/relationships/slideLayout" Target="../slideLayouts/slideLayout95.xml"/></Relationships>
</file>

<file path=ppt/slideMasters/_rels/slideMaster91.xml.rels><?xml version="1.0" encoding="UTF-8" standalone="yes"?>
<Relationships xmlns="http://schemas.openxmlformats.org/package/2006/relationships"><Relationship Id="rId2" Type="http://schemas.openxmlformats.org/officeDocument/2006/relationships/theme" Target="../theme/theme91.xml"/><Relationship Id="rId1" Type="http://schemas.openxmlformats.org/officeDocument/2006/relationships/slideLayout" Target="../slideLayouts/slideLayout96.xml"/></Relationships>
</file>

<file path=ppt/slideMasters/_rels/slideMaster92.xml.rels><?xml version="1.0" encoding="UTF-8" standalone="yes"?>
<Relationships xmlns="http://schemas.openxmlformats.org/package/2006/relationships"><Relationship Id="rId2" Type="http://schemas.openxmlformats.org/officeDocument/2006/relationships/theme" Target="../theme/theme92.xml"/><Relationship Id="rId1" Type="http://schemas.openxmlformats.org/officeDocument/2006/relationships/slideLayout" Target="../slideLayouts/slideLayout97.xml"/></Relationships>
</file>

<file path=ppt/slideMasters/_rels/slideMaster93.xml.rels><?xml version="1.0" encoding="UTF-8" standalone="yes"?>
<Relationships xmlns="http://schemas.openxmlformats.org/package/2006/relationships"><Relationship Id="rId2" Type="http://schemas.openxmlformats.org/officeDocument/2006/relationships/theme" Target="../theme/theme93.xml"/><Relationship Id="rId1" Type="http://schemas.openxmlformats.org/officeDocument/2006/relationships/slideLayout" Target="../slideLayouts/slideLayout98.xml"/></Relationships>
</file>

<file path=ppt/slideMasters/_rels/slideMaster94.xml.rels><?xml version="1.0" encoding="UTF-8" standalone="yes"?>
<Relationships xmlns="http://schemas.openxmlformats.org/package/2006/relationships"><Relationship Id="rId2" Type="http://schemas.openxmlformats.org/officeDocument/2006/relationships/theme" Target="../theme/theme94.xml"/><Relationship Id="rId1" Type="http://schemas.openxmlformats.org/officeDocument/2006/relationships/slideLayout" Target="../slideLayouts/slideLayout99.xml"/></Relationships>
</file>

<file path=ppt/slideMasters/_rels/slideMaster95.xml.rels><?xml version="1.0" encoding="UTF-8" standalone="yes"?>
<Relationships xmlns="http://schemas.openxmlformats.org/package/2006/relationships"><Relationship Id="rId2" Type="http://schemas.openxmlformats.org/officeDocument/2006/relationships/theme" Target="../theme/theme95.xml"/><Relationship Id="rId1" Type="http://schemas.openxmlformats.org/officeDocument/2006/relationships/slideLayout" Target="../slideLayouts/slideLayout100.xml"/></Relationships>
</file>

<file path=ppt/slideMasters/_rels/slideMaster96.xml.rels><?xml version="1.0" encoding="UTF-8" standalone="yes"?>
<Relationships xmlns="http://schemas.openxmlformats.org/package/2006/relationships"><Relationship Id="rId2" Type="http://schemas.openxmlformats.org/officeDocument/2006/relationships/theme" Target="../theme/theme96.xml"/><Relationship Id="rId1" Type="http://schemas.openxmlformats.org/officeDocument/2006/relationships/slideLayout" Target="../slideLayouts/slideLayout101.xml"/></Relationships>
</file>

<file path=ppt/slideMasters/_rels/slideMaster97.xml.rels><?xml version="1.0" encoding="UTF-8" standalone="yes"?>
<Relationships xmlns="http://schemas.openxmlformats.org/package/2006/relationships"><Relationship Id="rId2" Type="http://schemas.openxmlformats.org/officeDocument/2006/relationships/theme" Target="../theme/theme97.xml"/><Relationship Id="rId1" Type="http://schemas.openxmlformats.org/officeDocument/2006/relationships/slideLayout" Target="../slideLayouts/slideLayout102.xml"/></Relationships>
</file>

<file path=ppt/slideMasters/_rels/slideMaster98.xml.rels><?xml version="1.0" encoding="UTF-8" standalone="yes"?>
<Relationships xmlns="http://schemas.openxmlformats.org/package/2006/relationships"><Relationship Id="rId2" Type="http://schemas.openxmlformats.org/officeDocument/2006/relationships/theme" Target="../theme/theme98.xml"/><Relationship Id="rId1" Type="http://schemas.openxmlformats.org/officeDocument/2006/relationships/slideLayout" Target="../slideLayouts/slideLayout103.xml"/></Relationships>
</file>

<file path=ppt/slideMasters/_rels/slideMaster9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9.xml"/><Relationship Id="rId1" Type="http://schemas.openxmlformats.org/officeDocument/2006/relationships/slideLayout" Target="../slideLayouts/slideLayout10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4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540327" y="1756064"/>
            <a:ext cx="8379835" cy="4590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13716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Second level</a:t>
            </a:r>
          </a:p>
          <a:p>
            <a:pPr lvl="0"/>
            <a:r>
              <a:rPr lang="en-US" dirty="0" smtClean="0"/>
              <a:t>Answer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 bwMode="auto">
          <a:xfrm>
            <a:off x="0" y="1"/>
            <a:ext cx="9144000" cy="290286"/>
          </a:xfrm>
          <a:prstGeom prst="rect">
            <a:avLst/>
          </a:prstGeom>
          <a:gradFill flip="none" rotWithShape="1">
            <a:gsLst>
              <a:gs pos="0">
                <a:srgbClr val="FF6600"/>
              </a:gs>
              <a:gs pos="100000">
                <a:srgbClr val="FFFFFF"/>
              </a:gs>
              <a:gs pos="25000">
                <a:srgbClr val="FF6600">
                  <a:alpha val="75000"/>
                </a:srgb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26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182563" y="298675"/>
            <a:ext cx="8775700" cy="1221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b="0" dirty="0">
                <a:solidFill>
                  <a:srgbClr val="000000"/>
                </a:solidFill>
                <a:latin typeface="Arial" charset="0"/>
              </a:rPr>
              <a:t>© </a:t>
            </a:r>
            <a:r>
              <a:rPr lang="en-US" sz="900" b="0" dirty="0" smtClean="0">
                <a:solidFill>
                  <a:srgbClr val="000000"/>
                </a:solidFill>
                <a:latin typeface="Arial" charset="0"/>
              </a:rPr>
              <a:t>2015 </a:t>
            </a:r>
            <a:r>
              <a:rPr lang="en-US" sz="900" b="0" dirty="0">
                <a:solidFill>
                  <a:srgbClr val="000000"/>
                </a:solidFill>
                <a:latin typeface="Arial" charset="0"/>
              </a:rPr>
              <a:t>Pearson </a:t>
            </a:r>
            <a:r>
              <a:rPr lang="en-US" sz="900" b="0" dirty="0" smtClean="0">
                <a:solidFill>
                  <a:srgbClr val="000000"/>
                </a:solidFill>
                <a:latin typeface="Arial" charset="0"/>
              </a:rPr>
              <a:t>Education</a:t>
            </a:r>
            <a:r>
              <a:rPr lang="en-US" sz="900" b="0" baseline="0" dirty="0" smtClean="0">
                <a:solidFill>
                  <a:srgbClr val="000000"/>
                </a:solidFill>
                <a:latin typeface="Arial" charset="0"/>
              </a:rPr>
              <a:t> Ltd</a:t>
            </a:r>
            <a:endParaRPr lang="en-US" sz="900" b="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"/>
            <a:ext cx="9144000" cy="290286"/>
          </a:xfrm>
          <a:prstGeom prst="rect">
            <a:avLst/>
          </a:prstGeom>
          <a:gradFill flip="none" rotWithShape="1">
            <a:gsLst>
              <a:gs pos="0">
                <a:srgbClr val="FF6600"/>
              </a:gs>
              <a:gs pos="100000">
                <a:srgbClr val="FFFFFF"/>
              </a:gs>
              <a:gs pos="25000">
                <a:srgbClr val="FF6600">
                  <a:alpha val="75000"/>
                </a:srgb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z="900" b="0" dirty="0">
              <a:solidFill>
                <a:srgbClr val="000000"/>
              </a:solidFill>
              <a:latin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9" r:id="rId1"/>
    <p:sldLayoutId id="2147483870" r:id="rId2"/>
    <p:sldLayoutId id="2147483871" r:id="rId3"/>
    <p:sldLayoutId id="2147483872" r:id="rId4"/>
    <p:sldLayoutId id="2147483873" r:id="rId5"/>
    <p:sldLayoutId id="2147483697" r:id="rId6"/>
  </p:sldLayoutIdLst>
  <p:timing>
    <p:tnLst>
      <p:par>
        <p:cTn id="1" dur="indefinite" restart="never" nodeType="tmRoot"/>
      </p:par>
    </p:tnLst>
  </p:timing>
  <p:txStyles>
    <p:titleStyle>
      <a:lvl1pPr marL="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baseline="0">
          <a:solidFill>
            <a:schemeClr val="tx1"/>
          </a:solidFill>
          <a:latin typeface="Arial"/>
          <a:ea typeface="Geneva" charset="0"/>
          <a:cs typeface="Arial"/>
        </a:defRPr>
      </a:lvl1pPr>
      <a:lvl2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9D002D"/>
          </a:solidFill>
          <a:latin typeface="Times New Roman" charset="0"/>
          <a:ea typeface="Geneva" charset="0"/>
          <a:cs typeface="Arial" charset="0"/>
        </a:defRPr>
      </a:lvl2pPr>
      <a:lvl3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9D002D"/>
          </a:solidFill>
          <a:latin typeface="Times New Roman" charset="0"/>
          <a:ea typeface="Geneva" charset="0"/>
          <a:cs typeface="Arial" charset="0"/>
        </a:defRPr>
      </a:lvl3pPr>
      <a:lvl4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9D002D"/>
          </a:solidFill>
          <a:latin typeface="Times New Roman" charset="0"/>
          <a:ea typeface="Geneva" charset="0"/>
          <a:cs typeface="Arial" charset="0"/>
        </a:defRPr>
      </a:lvl4pPr>
      <a:lvl5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9D002D"/>
          </a:solidFill>
          <a:latin typeface="Times New Roman" charset="0"/>
          <a:ea typeface="Geneva" charset="0"/>
          <a:cs typeface="Arial" charset="0"/>
        </a:defRPr>
      </a:lvl5pPr>
      <a:lvl6pPr marL="9080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6pPr>
      <a:lvl7pPr marL="13652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7pPr>
      <a:lvl8pPr marL="18224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8pPr>
      <a:lvl9pPr marL="22796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9pPr>
    </p:titleStyle>
    <p:bodyStyle>
      <a:lvl1pPr marL="514350" indent="-514350" algn="l" rtl="0" eaLnBrk="1" fontAlgn="base" hangingPunct="1">
        <a:spcBef>
          <a:spcPct val="45000"/>
        </a:spcBef>
        <a:spcAft>
          <a:spcPct val="20000"/>
        </a:spcAft>
        <a:buClrTx/>
        <a:buFont typeface="+mj-lt"/>
        <a:buAutoNum type="alphaLcParenR"/>
        <a:defRPr sz="2600">
          <a:solidFill>
            <a:schemeClr val="tx1"/>
          </a:solidFill>
          <a:latin typeface="Arial" charset="0"/>
          <a:ea typeface="Geneva" charset="0"/>
          <a:cs typeface="+mn-cs"/>
        </a:defRPr>
      </a:lvl1pPr>
      <a:lvl2pPr marL="971550" indent="-514350" algn="l" rtl="0" eaLnBrk="1" fontAlgn="base" hangingPunct="1">
        <a:spcBef>
          <a:spcPct val="45000"/>
        </a:spcBef>
        <a:spcAft>
          <a:spcPct val="20000"/>
        </a:spcAft>
        <a:buClrTx/>
        <a:buFont typeface="+mj-lt"/>
        <a:buAutoNum type="alphaLcParenR"/>
        <a:defRPr sz="240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rtl="0" eaLnBrk="1" fontAlgn="base" hangingPunct="1">
        <a:spcBef>
          <a:spcPct val="45000"/>
        </a:spcBef>
        <a:spcAft>
          <a:spcPct val="20000"/>
        </a:spcAft>
        <a:buClr>
          <a:srgbClr val="FF6600"/>
        </a:buClr>
        <a:buFont typeface="Wingdings" charset="2"/>
        <a:buChar char="§"/>
        <a:defRPr sz="240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rtl="0" eaLnBrk="1" fontAlgn="base" hangingPunct="1">
        <a:spcBef>
          <a:spcPct val="45000"/>
        </a:spcBef>
        <a:spcAft>
          <a:spcPct val="20000"/>
        </a:spcAft>
        <a:buClr>
          <a:srgbClr val="FF6600"/>
        </a:buClr>
        <a:buFont typeface="Wingdings" charset="2"/>
        <a:buChar char="§"/>
        <a:defRPr sz="220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rtl="0" eaLnBrk="1" fontAlgn="base" hangingPunct="1">
        <a:spcBef>
          <a:spcPct val="45000"/>
        </a:spcBef>
        <a:spcAft>
          <a:spcPct val="20000"/>
        </a:spcAft>
        <a:buClr>
          <a:srgbClr val="FF6600"/>
        </a:buClr>
        <a:buFont typeface="Wingdings" charset="2"/>
        <a:buChar char="§"/>
        <a:defRPr sz="2200">
          <a:solidFill>
            <a:schemeClr val="tx1"/>
          </a:solidFill>
          <a:latin typeface="Arial" charset="0"/>
          <a:ea typeface="+mn-ea"/>
          <a:cs typeface="+mn-cs"/>
        </a:defRPr>
      </a:lvl5pPr>
      <a:lvl6pPr marL="33162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37734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42306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46878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142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909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8589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986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330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72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526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8358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628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321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455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316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2511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667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887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196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902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182563" y="207963"/>
            <a:ext cx="87757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9863" y="1851025"/>
            <a:ext cx="8775700" cy="455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13716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Line 9"/>
          <p:cNvSpPr>
            <a:spLocks noChangeShapeType="1"/>
          </p:cNvSpPr>
          <p:nvPr/>
        </p:nvSpPr>
        <p:spPr bwMode="auto">
          <a:xfrm>
            <a:off x="0" y="63500"/>
            <a:ext cx="9144000" cy="0"/>
          </a:xfrm>
          <a:prstGeom prst="line">
            <a:avLst/>
          </a:prstGeom>
          <a:noFill/>
          <a:ln w="127000">
            <a:solidFill>
              <a:srgbClr val="9D001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4" name="Text Box 8"/>
          <p:cNvSpPr txBox="1">
            <a:spLocks noChangeArrowheads="1"/>
          </p:cNvSpPr>
          <p:nvPr/>
        </p:nvSpPr>
        <p:spPr bwMode="auto">
          <a:xfrm>
            <a:off x="182563" y="6626225"/>
            <a:ext cx="87757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ヒラギノ角ゴ Pro W3" pitchFamily="12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900" dirty="0" smtClean="0"/>
              <a:t>© 2015 Pearson Education Ltd</a:t>
            </a:r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86" r:id="rId1"/>
    <p:sldLayoutId id="2147484087" r:id="rId2"/>
    <p:sldLayoutId id="2147484088" r:id="rId3"/>
    <p:sldLayoutId id="2147484089" r:id="rId4"/>
    <p:sldLayoutId id="2147484090" r:id="rId5"/>
    <p:sldLayoutId id="2147484091" r:id="rId6"/>
    <p:sldLayoutId id="2147484092" r:id="rId7"/>
    <p:sldLayoutId id="2147484093" r:id="rId8"/>
    <p:sldLayoutId id="2147484094" r:id="rId9"/>
    <p:sldLayoutId id="2147484095" r:id="rId10"/>
    <p:sldLayoutId id="2147484096" r:id="rId11"/>
  </p:sldLayoutIdLst>
  <p:timing>
    <p:tnLst>
      <p:par>
        <p:cTn id="1" dur="indefinite" restart="never" nodeType="tmRoot"/>
      </p:par>
    </p:tnLst>
  </p:timing>
  <p:txStyles>
    <p:titleStyle>
      <a:lvl1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  <a:ea typeface="ヒラギノ角ゴ Pro W3" charset="0"/>
          <a:cs typeface="+mj-cs"/>
        </a:defRPr>
      </a:lvl1pPr>
      <a:lvl2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  <a:ea typeface="ヒラギノ角ゴ Pro W3" charset="0"/>
          <a:cs typeface="Arial" charset="0"/>
        </a:defRPr>
      </a:lvl2pPr>
      <a:lvl3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  <a:ea typeface="ヒラギノ角ゴ Pro W3" charset="0"/>
          <a:cs typeface="Arial" charset="0"/>
        </a:defRPr>
      </a:lvl3pPr>
      <a:lvl4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  <a:ea typeface="ヒラギノ角ゴ Pro W3" charset="0"/>
          <a:cs typeface="Arial" charset="0"/>
        </a:defRPr>
      </a:lvl4pPr>
      <a:lvl5pPr marL="4508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" charset="0"/>
          <a:ea typeface="ヒラギノ角ゴ Pro W3" charset="0"/>
          <a:cs typeface="Arial" charset="0"/>
        </a:defRPr>
      </a:lvl5pPr>
      <a:lvl6pPr marL="9080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6pPr>
      <a:lvl7pPr marL="13652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7pPr>
      <a:lvl8pPr marL="18224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8pPr>
      <a:lvl9pPr marL="2279650" indent="-45085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Times New Roman" charset="0"/>
          <a:ea typeface="Arial" charset="0"/>
          <a:cs typeface="Arial" charset="0"/>
        </a:defRPr>
      </a:lvl9pPr>
    </p:titleStyle>
    <p:bodyStyle>
      <a:lvl1pPr marL="508000" indent="-508000" algn="l" rtl="0" eaLnBrk="1" fontAlgn="base" hangingPunct="1">
        <a:spcBef>
          <a:spcPct val="20000"/>
        </a:spcBef>
        <a:spcAft>
          <a:spcPct val="20000"/>
        </a:spcAft>
        <a:buClr>
          <a:schemeClr val="tx1"/>
        </a:buClr>
        <a:buFont typeface="Arial" pitchFamily="34" charset="0"/>
        <a:buAutoNum type="alphaUcPeriod"/>
        <a:defRPr sz="3000">
          <a:solidFill>
            <a:schemeClr val="tx1"/>
          </a:solidFill>
          <a:latin typeface="Arial" charset="0"/>
          <a:ea typeface="ヒラギノ角ゴ Pro W3" charset="0"/>
          <a:cs typeface="+mn-cs"/>
        </a:defRPr>
      </a:lvl1pPr>
      <a:lvl2pPr marL="1130300" indent="-495300" algn="l" rtl="0" eaLnBrk="1" fontAlgn="base" hangingPunct="1">
        <a:spcBef>
          <a:spcPct val="20000"/>
        </a:spcBef>
        <a:spcAft>
          <a:spcPct val="20000"/>
        </a:spcAft>
        <a:buClr>
          <a:schemeClr val="tx2"/>
        </a:buClr>
        <a:buFont typeface="Wingdings" pitchFamily="2" charset="2"/>
        <a:defRPr sz="2600">
          <a:solidFill>
            <a:schemeClr val="tx1"/>
          </a:solidFill>
          <a:latin typeface="Arial" charset="0"/>
          <a:ea typeface="+mn-ea"/>
          <a:cs typeface="+mn-cs"/>
        </a:defRPr>
      </a:lvl2pPr>
      <a:lvl3pPr marL="1701800" indent="-457200" algn="l" rtl="0" eaLnBrk="1" fontAlgn="base" hangingPunct="1">
        <a:spcBef>
          <a:spcPct val="20000"/>
        </a:spcBef>
        <a:spcAft>
          <a:spcPct val="20000"/>
        </a:spcAft>
        <a:buClr>
          <a:schemeClr val="tx2"/>
        </a:buClr>
        <a:defRPr sz="2400">
          <a:solidFill>
            <a:schemeClr val="tx1"/>
          </a:solidFill>
          <a:latin typeface="Arial" charset="0"/>
          <a:ea typeface="+mn-ea"/>
          <a:cs typeface="+mn-cs"/>
        </a:defRPr>
      </a:lvl3pPr>
      <a:lvl4pPr marL="2247900" indent="-419100" algn="l" rtl="0" eaLnBrk="1" fontAlgn="base" hangingPunct="1">
        <a:spcBef>
          <a:spcPct val="20000"/>
        </a:spcBef>
        <a:spcAft>
          <a:spcPct val="20000"/>
        </a:spcAft>
        <a:buClr>
          <a:schemeClr val="tx2"/>
        </a:buClr>
        <a:defRPr sz="2200">
          <a:solidFill>
            <a:schemeClr val="tx1"/>
          </a:solidFill>
          <a:latin typeface="Arial" charset="0"/>
          <a:ea typeface="+mn-ea"/>
          <a:cs typeface="+mn-cs"/>
        </a:defRPr>
      </a:lvl4pPr>
      <a:lvl5pPr marL="2930525" indent="-419100" algn="l" rtl="0" eaLnBrk="1" fontAlgn="base" hangingPunct="1">
        <a:spcBef>
          <a:spcPct val="20000"/>
        </a:spcBef>
        <a:spcAft>
          <a:spcPct val="20000"/>
        </a:spcAft>
        <a:buClr>
          <a:schemeClr val="tx2"/>
        </a:buClr>
        <a:defRPr sz="2200">
          <a:solidFill>
            <a:schemeClr val="tx1"/>
          </a:solidFill>
          <a:latin typeface="Arial" charset="0"/>
          <a:ea typeface="+mn-ea"/>
          <a:cs typeface="+mn-cs"/>
        </a:defRPr>
      </a:lvl5pPr>
      <a:lvl6pPr marL="33162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37734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42306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4687888" indent="-347663" algn="l" rtl="0" eaLnBrk="1" fontAlgn="base" hangingPunct="1">
        <a:spcBef>
          <a:spcPct val="45000"/>
        </a:spcBef>
        <a:spcAft>
          <a:spcPct val="20000"/>
        </a:spcAft>
        <a:buClr>
          <a:schemeClr val="tx2"/>
        </a:buClr>
        <a:buFont typeface="Wingdings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5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074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3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819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409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831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827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12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666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2516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21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35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1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120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241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316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687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299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3375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454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9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384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9394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044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909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923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69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81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404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23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634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740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072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917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701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597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150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472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397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256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97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407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191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786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877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264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470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348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024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638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672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5985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380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1565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010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932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981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642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57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349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468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313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52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136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35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252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842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265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919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683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502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308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672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20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140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235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351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36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7907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8501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840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230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198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056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07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079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98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059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13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060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83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62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4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867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6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627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8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686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66973" y="6582040"/>
            <a:ext cx="28956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900" dirty="0" smtClean="0">
                <a:solidFill>
                  <a:srgbClr val="000000"/>
                </a:solidFill>
                <a:ea typeface="ＭＳ Ｐゴシック" charset="0"/>
              </a:rPr>
              <a:t>© 2015 Pearson Education Ltd</a:t>
            </a:r>
            <a:endParaRPr lang="en-US" sz="900" dirty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06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2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8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4294967295"/>
          </p:nvPr>
        </p:nvSpPr>
        <p:spPr>
          <a:xfrm>
            <a:off x="180975" y="3218406"/>
            <a:ext cx="3019425" cy="95988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Cellular Signaling </a:t>
            </a:r>
            <a:endParaRPr lang="en-IN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9.5a</a:t>
            </a:r>
            <a:endParaRPr lang="en-US" sz="1200" dirty="0">
              <a:latin typeface="Arial" charset="0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101992" y="901765"/>
            <a:ext cx="3862343" cy="5035854"/>
          </a:xfrm>
          <a:prstGeom prst="rect">
            <a:avLst/>
          </a:prstGeom>
        </p:spPr>
        <p:txBody>
          <a:bodyPr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kern="0" dirty="0" smtClean="0"/>
              <a:t>In many other cases, animal cells communicate using secreted messenger molecules that travel only short distances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kern="0" dirty="0" smtClean="0"/>
              <a:t>Growth factors, which stimulate nearby target cells to grow and divide, are one class of such local regulators in animals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kern="0" dirty="0" smtClean="0"/>
              <a:t>This type of local signaling in animals is called paracrine signaling</a:t>
            </a:r>
            <a:endParaRPr lang="en-US" sz="2400" kern="0" dirty="0"/>
          </a:p>
        </p:txBody>
      </p:sp>
    </p:spTree>
    <p:extLst>
      <p:ext uri="{BB962C8B-B14F-4D97-AF65-F5344CB8AC3E}">
        <p14:creationId xmlns:p14="http://schemas.microsoft.com/office/powerpoint/2010/main" val="3658400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9.5b</a:t>
            </a:r>
            <a:endParaRPr lang="en-US" sz="1200" dirty="0">
              <a:latin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7916" y="1645118"/>
            <a:ext cx="347770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Synaptic signaling occurs in the animal nervous system when a neurotransmitter is released in response to an electric signal</a:t>
            </a:r>
          </a:p>
        </p:txBody>
      </p:sp>
    </p:spTree>
    <p:extLst>
      <p:ext uri="{BB962C8B-B14F-4D97-AF65-F5344CB8AC3E}">
        <p14:creationId xmlns:p14="http://schemas.microsoft.com/office/powerpoint/2010/main" val="2726552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long-distance signaling, plants and animals use chemicals called </a:t>
            </a:r>
            <a:r>
              <a:rPr lang="en-US" b="1" dirty="0" smtClean="0"/>
              <a:t>hormones</a:t>
            </a:r>
          </a:p>
          <a:p>
            <a:r>
              <a:rPr lang="en-US" dirty="0" smtClean="0"/>
              <a:t>Hormonal signaling in animals is called endocrine signaling; specialized cells release hormones, which travel to target cells via the circulatory system</a:t>
            </a:r>
          </a:p>
          <a:p>
            <a:r>
              <a:rPr lang="en-US" dirty="0" smtClean="0"/>
              <a:t>The ability of a cell to respond to a signal depends on whether or not it has a receptor specific to that signal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For example; insulin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9.5c</a:t>
            </a:r>
            <a:endParaRPr lang="en-US" sz="1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375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Three Stages of Cell Signaling: </a:t>
            </a:r>
            <a:br>
              <a:rPr lang="en-US" dirty="0" smtClean="0"/>
            </a:br>
            <a:r>
              <a:rPr lang="en-US" i="1" dirty="0" smtClean="0"/>
              <a:t>A Preview</a:t>
            </a:r>
            <a:endParaRPr lang="en-US" i="1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Cells receiving signals go through three processes</a:t>
            </a:r>
          </a:p>
          <a:p>
            <a:pPr lvl="1"/>
            <a:r>
              <a:rPr lang="en-US" dirty="0" smtClean="0"/>
              <a:t>Reception</a:t>
            </a:r>
          </a:p>
          <a:p>
            <a:pPr lvl="1"/>
            <a:r>
              <a:rPr lang="en-US" dirty="0" smtClean="0"/>
              <a:t>Transduction</a:t>
            </a:r>
          </a:p>
          <a:p>
            <a:pPr lvl="1"/>
            <a:r>
              <a:rPr lang="en-US" dirty="0" smtClean="0"/>
              <a:t>Response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9.6-1</a:t>
            </a:r>
            <a:endParaRPr lang="en-US" sz="1200" dirty="0"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59937" y="380401"/>
            <a:ext cx="856617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 reception, the target cell detects a signaling molecule that binds to a receptor protein on the cell surface</a:t>
            </a:r>
          </a:p>
        </p:txBody>
      </p:sp>
    </p:spTree>
    <p:extLst>
      <p:ext uri="{BB962C8B-B14F-4D97-AF65-F5344CB8AC3E}">
        <p14:creationId xmlns:p14="http://schemas.microsoft.com/office/powerpoint/2010/main" val="3150833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9.6-2</a:t>
            </a:r>
            <a:endParaRPr lang="en-US" sz="1200" dirty="0"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68020" y="239757"/>
            <a:ext cx="84772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 transduction, the binding of the signaling molecule alters the receptor and initiates a </a:t>
            </a:r>
            <a:r>
              <a:rPr lang="en-US" b="1" dirty="0"/>
              <a:t>signal transduction pathway</a:t>
            </a:r>
            <a:r>
              <a:rPr lang="en-US" dirty="0"/>
              <a:t>; transduction often occurs in a series of steps</a:t>
            </a:r>
          </a:p>
        </p:txBody>
      </p:sp>
    </p:spTree>
    <p:extLst>
      <p:ext uri="{BB962C8B-B14F-4D97-AF65-F5344CB8AC3E}">
        <p14:creationId xmlns:p14="http://schemas.microsoft.com/office/powerpoint/2010/main" val="130553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9.6-3</a:t>
            </a:r>
            <a:endParaRPr lang="en-US" sz="1200" dirty="0"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84238" y="275604"/>
            <a:ext cx="85610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 response, the transduced signal triggers a specific response in the target cell</a:t>
            </a:r>
          </a:p>
        </p:txBody>
      </p:sp>
    </p:spTree>
    <p:extLst>
      <p:ext uri="{BB962C8B-B14F-4D97-AF65-F5344CB8AC3E}">
        <p14:creationId xmlns:p14="http://schemas.microsoft.com/office/powerpoint/2010/main" val="70175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Overview of Cell </a:t>
            </a:r>
            <a:r>
              <a:rPr lang="en-US" dirty="0" smtClean="0"/>
              <a:t>Signaling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175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7227" y="2497541"/>
            <a:ext cx="80295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altLang="en-US" b="1" dirty="0" err="1" smtClean="0"/>
              <a:t>Figures</a:t>
            </a:r>
            <a:r>
              <a:rPr lang="nl-NL" altLang="en-US" b="1" dirty="0" smtClean="0"/>
              <a:t> </a:t>
            </a:r>
            <a:r>
              <a:rPr lang="nl-NL" altLang="en-US" b="1" dirty="0" err="1" smtClean="0"/>
              <a:t>and</a:t>
            </a:r>
            <a:r>
              <a:rPr lang="nl-NL" altLang="en-US" b="1" dirty="0" smtClean="0"/>
              <a:t> </a:t>
            </a:r>
            <a:r>
              <a:rPr lang="nl-NL" altLang="en-US" b="1" dirty="0" err="1" smtClean="0"/>
              <a:t>text</a:t>
            </a:r>
            <a:r>
              <a:rPr lang="nl-NL" altLang="en-US" b="1" dirty="0" smtClean="0"/>
              <a:t> </a:t>
            </a:r>
            <a:r>
              <a:rPr lang="nl-NL" altLang="en-US" b="1" dirty="0" err="1" smtClean="0"/>
              <a:t>from</a:t>
            </a:r>
            <a:r>
              <a:rPr lang="nl-NL" altLang="en-US" b="1" dirty="0" smtClean="0"/>
              <a:t>:</a:t>
            </a:r>
          </a:p>
          <a:p>
            <a:r>
              <a:rPr lang="nl-NL" altLang="en-US" b="1" dirty="0" smtClean="0"/>
              <a:t>Campbell</a:t>
            </a:r>
            <a:r>
              <a:rPr lang="nl-NL" altLang="en-US" dirty="0" smtClean="0"/>
              <a:t> </a:t>
            </a:r>
            <a:r>
              <a:rPr lang="nl-NL" altLang="en-US" dirty="0" err="1"/>
              <a:t>a.o</a:t>
            </a:r>
            <a:r>
              <a:rPr lang="nl-NL" altLang="en-US" dirty="0"/>
              <a:t>., </a:t>
            </a:r>
            <a:r>
              <a:rPr lang="nl-NL" altLang="en-US" dirty="0" err="1"/>
              <a:t>Biology</a:t>
            </a:r>
            <a:r>
              <a:rPr lang="nl-NL" altLang="en-US" dirty="0"/>
              <a:t>, Pearson International Edition, </a:t>
            </a:r>
            <a:r>
              <a:rPr lang="nl-NL" altLang="en-US" dirty="0" smtClean="0"/>
              <a:t>10th </a:t>
            </a:r>
            <a:r>
              <a:rPr lang="nl-NL" altLang="en-US" dirty="0" err="1" smtClean="0"/>
              <a:t>edition</a:t>
            </a:r>
            <a:endParaRPr lang="nl-NL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1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Cell signaling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25000"/>
              </a:lnSpc>
              <a:buNone/>
            </a:pPr>
            <a:r>
              <a:rPr lang="en-US" altLang="en-US" sz="2400" dirty="0" smtClean="0"/>
              <a:t>1. Cell </a:t>
            </a:r>
            <a:r>
              <a:rPr lang="en-US" altLang="en-US" sz="2400" dirty="0"/>
              <a:t>signaling evolved early in the history of life</a:t>
            </a:r>
          </a:p>
          <a:p>
            <a:pPr marL="0" indent="0">
              <a:lnSpc>
                <a:spcPct val="125000"/>
              </a:lnSpc>
              <a:buNone/>
            </a:pPr>
            <a:r>
              <a:rPr lang="en-US" altLang="en-US" sz="2400" dirty="0"/>
              <a:t>2.  Communicating cells may be close together or far apart</a:t>
            </a:r>
          </a:p>
          <a:p>
            <a:pPr marL="0" indent="0">
              <a:lnSpc>
                <a:spcPct val="125000"/>
              </a:lnSpc>
              <a:buNone/>
            </a:pPr>
            <a:r>
              <a:rPr lang="en-US" altLang="en-US" sz="2400" dirty="0"/>
              <a:t>3.  The three stages of cell signaling are reception, transduction, and response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348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Cellular Messaging</a:t>
            </a:r>
            <a:endParaRPr lang="en-US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Cells can signal to each other and interpret the signals they receive from other cells and the environment</a:t>
            </a:r>
          </a:p>
          <a:p>
            <a:r>
              <a:rPr lang="en-US" dirty="0" smtClean="0"/>
              <a:t>Signals are most often chemicals</a:t>
            </a:r>
          </a:p>
          <a:p>
            <a:r>
              <a:rPr lang="en-US" dirty="0" smtClean="0"/>
              <a:t>The same small set of cell signaling mechanisms shows up in diverse species and processes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 9.1: External signals are converted to responses within the cell</a:t>
            </a:r>
            <a:endParaRPr 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Communication among microorganisms provides some insight into how cells send, receive, and respond to signals</a:t>
            </a:r>
          </a:p>
          <a:p>
            <a:r>
              <a:rPr lang="en-US" dirty="0"/>
              <a:t>Pathway similarities suggest that ancestral signaling molecules that evolved in prokaryotes and single-celled eukaryotes were adopted for use in their multicellular descendants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3630964" y="635085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9.2-3</a:t>
            </a:r>
            <a:endParaRPr lang="en-US" sz="1200" dirty="0">
              <a:latin typeface="Arial" charset="0"/>
            </a:endParaRPr>
          </a:p>
        </p:txBody>
      </p:sp>
      <p:sp>
        <p:nvSpPr>
          <p:cNvPr id="34" name="Rectangle 3"/>
          <p:cNvSpPr txBox="1">
            <a:spLocks noChangeArrowheads="1"/>
          </p:cNvSpPr>
          <p:nvPr/>
        </p:nvSpPr>
        <p:spPr>
          <a:xfrm>
            <a:off x="-18492" y="768350"/>
            <a:ext cx="3827717" cy="6890923"/>
          </a:xfrm>
          <a:prstGeom prst="rect">
            <a:avLst/>
          </a:prstGeom>
        </p:spPr>
        <p:txBody>
          <a:bodyPr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0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kern="0" dirty="0" smtClean="0"/>
              <a:t>The yeast, </a:t>
            </a:r>
            <a:r>
              <a:rPr lang="en-US" sz="2400" i="1" kern="0" dirty="0" smtClean="0"/>
              <a:t>Saccharomyces cerevisiae</a:t>
            </a:r>
            <a:r>
              <a:rPr lang="en-US" sz="2400" kern="0" dirty="0" smtClean="0"/>
              <a:t>, has two mating types, </a:t>
            </a:r>
            <a:r>
              <a:rPr lang="en-US" sz="2400" b="1" kern="0" dirty="0" smtClean="0"/>
              <a:t>a</a:t>
            </a:r>
            <a:r>
              <a:rPr lang="en-US" sz="2400" kern="0" dirty="0" smtClean="0"/>
              <a:t> and </a:t>
            </a:r>
            <a:r>
              <a:rPr lang="en-US" sz="2400" b="1" kern="0" dirty="0" smtClean="0">
                <a:sym typeface="Symbol" charset="0"/>
              </a:rPr>
              <a:t></a:t>
            </a:r>
            <a:endParaRPr lang="en-US" sz="2400" b="1" kern="0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kern="0" dirty="0" smtClean="0"/>
              <a:t>Cells of different mating types locate each other via secreted factors specific to each type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kern="0" dirty="0" smtClean="0"/>
              <a:t>Signal transduction pathways convert signals received at a cell</a:t>
            </a:r>
            <a:r>
              <a:rPr lang="ja-JP" altLang="en-US" sz="2400" kern="0" dirty="0" smtClean="0"/>
              <a:t>’</a:t>
            </a:r>
            <a:r>
              <a:rPr lang="en-US" altLang="ja-JP" sz="2400" kern="0" dirty="0" smtClean="0"/>
              <a:t>s surface into cellular responses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kern="0" dirty="0" smtClean="0"/>
              <a:t>The molecular details of signal transduction in yeast and mammals are strikingly similar</a:t>
            </a:r>
            <a:endParaRPr lang="en-US" sz="2400" kern="0" dirty="0"/>
          </a:p>
        </p:txBody>
      </p:sp>
      <p:sp>
        <p:nvSpPr>
          <p:cNvPr id="35" name="Rectangle 2"/>
          <p:cNvSpPr txBox="1">
            <a:spLocks noChangeArrowheads="1"/>
          </p:cNvSpPr>
          <p:nvPr/>
        </p:nvSpPr>
        <p:spPr>
          <a:xfrm>
            <a:off x="-36364" y="-131189"/>
            <a:ext cx="5492821" cy="1221909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84" charset="0"/>
              </a:defRPr>
            </a:lvl9pPr>
          </a:lstStyle>
          <a:p>
            <a:r>
              <a:rPr lang="en-US" sz="3600" kern="0" dirty="0" smtClean="0"/>
              <a:t>Evolution of Cell Signaling</a:t>
            </a:r>
            <a:endParaRPr lang="en-US" sz="3600" kern="0" dirty="0"/>
          </a:p>
        </p:txBody>
      </p:sp>
    </p:spTree>
    <p:extLst>
      <p:ext uri="{BB962C8B-B14F-4D97-AF65-F5344CB8AC3E}">
        <p14:creationId xmlns:p14="http://schemas.microsoft.com/office/powerpoint/2010/main" val="187791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Cell signaling is critical in the microbial world</a:t>
            </a:r>
          </a:p>
          <a:p>
            <a:pPr lvl="1">
              <a:buClr>
                <a:srgbClr val="339933"/>
              </a:buClr>
            </a:pPr>
            <a:r>
              <a:rPr lang="en-US" altLang="en-US" dirty="0" err="1">
                <a:solidFill>
                  <a:srgbClr val="000000"/>
                </a:solidFill>
              </a:rPr>
              <a:t>Myxobacteria</a:t>
            </a:r>
            <a:r>
              <a:rPr lang="en-US" altLang="en-US" dirty="0">
                <a:solidFill>
                  <a:srgbClr val="000000"/>
                </a:solidFill>
              </a:rPr>
              <a:t>, soil-dwelling bacteria, use chemical signals to communicate nutrient availability.</a:t>
            </a:r>
          </a:p>
          <a:p>
            <a:pPr lvl="1">
              <a:buClr>
                <a:srgbClr val="339933"/>
              </a:buClr>
            </a:pPr>
            <a:r>
              <a:rPr lang="en-US" altLang="en-US" dirty="0">
                <a:solidFill>
                  <a:srgbClr val="000000"/>
                </a:solidFill>
              </a:rPr>
              <a:t>When food is scarce, cells secrete a signal to other cells leading them to aggregate and form thick-walled spores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89650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9.3</a:t>
            </a:r>
            <a:endParaRPr lang="en-US" sz="1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30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Local and Long-Distance Signaling</a:t>
            </a:r>
            <a:endParaRPr lang="en-US" dirty="0"/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Cells in a multicellular organism communicate via signaling molecules</a:t>
            </a:r>
          </a:p>
          <a:p>
            <a:r>
              <a:rPr lang="en-US" smtClean="0"/>
              <a:t>In local signaling, animal cells may communicate by direct contact</a:t>
            </a:r>
          </a:p>
          <a:p>
            <a:r>
              <a:rPr lang="en-US" smtClean="0"/>
              <a:t>Animal and plant cells have cell junctions that directly connect the cytoplasm of adjacent cells</a:t>
            </a:r>
          </a:p>
          <a:p>
            <a:r>
              <a:rPr lang="en-US" smtClean="0"/>
              <a:t>Signaling substances in the cytosol can pass freely between adjacent cells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3"/>
          <p:cNvSpPr>
            <a:spLocks noGrp="1" noChangeArrowheads="1"/>
          </p:cNvSpPr>
          <p:nvPr>
            <p:ph type="ctrTitle"/>
          </p:nvPr>
        </p:nvSpPr>
        <p:spPr bwMode="auto">
          <a:xfrm>
            <a:off x="20638" y="0"/>
            <a:ext cx="5648325" cy="30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1200" dirty="0">
                <a:latin typeface="Arial" charset="0"/>
              </a:rPr>
              <a:t>Figure </a:t>
            </a:r>
            <a:r>
              <a:rPr lang="en-US" sz="1200" dirty="0" smtClean="0">
                <a:latin typeface="Arial" charset="0"/>
              </a:rPr>
              <a:t>9.4</a:t>
            </a:r>
            <a:endParaRPr lang="en-US" sz="1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601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GAMESHOW" val="False"/>
  <p:tag name="PPTVERSION" val="XP"/>
</p:tagLst>
</file>

<file path=ppt/theme/theme1.xml><?xml version="1.0" encoding="utf-8"?>
<a:theme xmlns:a="http://schemas.openxmlformats.org/drawingml/2006/main" name="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Campbell10e_ClickerTemplate">
  <a:themeElements>
    <a:clrScheme name="1_CC4eActiveLectureQuestion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CC4eActiveLectureQuestions">
      <a:majorFont>
        <a:latin typeface="Times New Roman"/>
        <a:ea typeface="Arial"/>
        <a:cs typeface="Arial"/>
      </a:majorFont>
      <a:minorFont>
        <a:latin typeface="Tahoma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CC4eActiveLectureQuestion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3">
        <a:dk1>
          <a:srgbClr val="000000"/>
        </a:dk1>
        <a:lt1>
          <a:srgbClr val="FFFFFF"/>
        </a:lt1>
        <a:dk2>
          <a:srgbClr val="005472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14">
        <a:dk1>
          <a:srgbClr val="000000"/>
        </a:dk1>
        <a:lt1>
          <a:srgbClr val="FFFFFF"/>
        </a:lt1>
        <a:dk2>
          <a:srgbClr val="333399"/>
        </a:dk2>
        <a:lt2>
          <a:srgbClr val="000000"/>
        </a:lt2>
        <a:accent1>
          <a:srgbClr val="B7DAB8"/>
        </a:accent1>
        <a:accent2>
          <a:srgbClr val="005472"/>
        </a:accent2>
        <a:accent3>
          <a:srgbClr val="FFFFFF"/>
        </a:accent3>
        <a:accent4>
          <a:srgbClr val="000000"/>
        </a:accent4>
        <a:accent5>
          <a:srgbClr val="D8EAD8"/>
        </a:accent5>
        <a:accent6>
          <a:srgbClr val="004B6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15">
        <a:dk1>
          <a:srgbClr val="000000"/>
        </a:dk1>
        <a:lt1>
          <a:srgbClr val="FFFFFF"/>
        </a:lt1>
        <a:dk2>
          <a:srgbClr val="0060AF"/>
        </a:dk2>
        <a:lt2>
          <a:srgbClr val="000000"/>
        </a:lt2>
        <a:accent1>
          <a:srgbClr val="F7955A"/>
        </a:accent1>
        <a:accent2>
          <a:srgbClr val="009247"/>
        </a:accent2>
        <a:accent3>
          <a:srgbClr val="FFFFFF"/>
        </a:accent3>
        <a:accent4>
          <a:srgbClr val="000000"/>
        </a:accent4>
        <a:accent5>
          <a:srgbClr val="FAC8B5"/>
        </a:accent5>
        <a:accent6>
          <a:srgbClr val="00843F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0.xml><?xml version="1.0" encoding="utf-8"?>
<a:theme xmlns:a="http://schemas.openxmlformats.org/drawingml/2006/main" name="16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1.xml><?xml version="1.0" encoding="utf-8"?>
<a:theme xmlns:a="http://schemas.openxmlformats.org/drawingml/2006/main" name="16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2.xml><?xml version="1.0" encoding="utf-8"?>
<a:theme xmlns:a="http://schemas.openxmlformats.org/drawingml/2006/main" name="16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3.xml><?xml version="1.0" encoding="utf-8"?>
<a:theme xmlns:a="http://schemas.openxmlformats.org/drawingml/2006/main" name="16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4.xml><?xml version="1.0" encoding="utf-8"?>
<a:theme xmlns:a="http://schemas.openxmlformats.org/drawingml/2006/main" name="16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5.xml><?xml version="1.0" encoding="utf-8"?>
<a:theme xmlns:a="http://schemas.openxmlformats.org/drawingml/2006/main" name="16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6.xml><?xml version="1.0" encoding="utf-8"?>
<a:theme xmlns:a="http://schemas.openxmlformats.org/drawingml/2006/main" name="16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7.xml><?xml version="1.0" encoding="utf-8"?>
<a:theme xmlns:a="http://schemas.openxmlformats.org/drawingml/2006/main" name="16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8.xml><?xml version="1.0" encoding="utf-8"?>
<a:theme xmlns:a="http://schemas.openxmlformats.org/drawingml/2006/main" name="17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9.xml><?xml version="1.0" encoding="utf-8"?>
<a:theme xmlns:a="http://schemas.openxmlformats.org/drawingml/2006/main" name="17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7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0.xml><?xml version="1.0" encoding="utf-8"?>
<a:theme xmlns:a="http://schemas.openxmlformats.org/drawingml/2006/main" name="17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1.xml><?xml version="1.0" encoding="utf-8"?>
<a:theme xmlns:a="http://schemas.openxmlformats.org/drawingml/2006/main" name="17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2.xml><?xml version="1.0" encoding="utf-8"?>
<a:theme xmlns:a="http://schemas.openxmlformats.org/drawingml/2006/main" name="17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3.xml><?xml version="1.0" encoding="utf-8"?>
<a:theme xmlns:a="http://schemas.openxmlformats.org/drawingml/2006/main" name="17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4.xml><?xml version="1.0" encoding="utf-8"?>
<a:theme xmlns:a="http://schemas.openxmlformats.org/drawingml/2006/main" name="17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5.xml><?xml version="1.0" encoding="utf-8"?>
<a:theme xmlns:a="http://schemas.openxmlformats.org/drawingml/2006/main" name="17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6.xml><?xml version="1.0" encoding="utf-8"?>
<a:theme xmlns:a="http://schemas.openxmlformats.org/drawingml/2006/main" name="1_CC4eActiveLectureQuestions">
  <a:themeElements>
    <a:clrScheme name="1_CC4eActiveLectureQuestions 15">
      <a:dk1>
        <a:srgbClr val="000000"/>
      </a:dk1>
      <a:lt1>
        <a:srgbClr val="FFFFFF"/>
      </a:lt1>
      <a:dk2>
        <a:srgbClr val="0060AF"/>
      </a:dk2>
      <a:lt2>
        <a:srgbClr val="000000"/>
      </a:lt2>
      <a:accent1>
        <a:srgbClr val="F7955A"/>
      </a:accent1>
      <a:accent2>
        <a:srgbClr val="009247"/>
      </a:accent2>
      <a:accent3>
        <a:srgbClr val="FFFFFF"/>
      </a:accent3>
      <a:accent4>
        <a:srgbClr val="000000"/>
      </a:accent4>
      <a:accent5>
        <a:srgbClr val="FAC8B5"/>
      </a:accent5>
      <a:accent6>
        <a:srgbClr val="00843F"/>
      </a:accent6>
      <a:hlink>
        <a:srgbClr val="009999"/>
      </a:hlink>
      <a:folHlink>
        <a:srgbClr val="99CC00"/>
      </a:folHlink>
    </a:clrScheme>
    <a:fontScheme name="1_CC4eActiveLectureQuestions">
      <a:majorFont>
        <a:latin typeface="Times New Roman"/>
        <a:ea typeface="Arial"/>
        <a:cs typeface="Arial"/>
      </a:majorFont>
      <a:minorFont>
        <a:latin typeface="Tahoma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CC4eActiveLectureQuestion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C4eActiveLectureQuestions 13">
        <a:dk1>
          <a:srgbClr val="000000"/>
        </a:dk1>
        <a:lt1>
          <a:srgbClr val="FFFFFF"/>
        </a:lt1>
        <a:dk2>
          <a:srgbClr val="005472"/>
        </a:dk2>
        <a:lt2>
          <a:srgbClr val="00000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14">
        <a:dk1>
          <a:srgbClr val="000000"/>
        </a:dk1>
        <a:lt1>
          <a:srgbClr val="FFFFFF"/>
        </a:lt1>
        <a:dk2>
          <a:srgbClr val="333399"/>
        </a:dk2>
        <a:lt2>
          <a:srgbClr val="000000"/>
        </a:lt2>
        <a:accent1>
          <a:srgbClr val="B7DAB8"/>
        </a:accent1>
        <a:accent2>
          <a:srgbClr val="005472"/>
        </a:accent2>
        <a:accent3>
          <a:srgbClr val="FFFFFF"/>
        </a:accent3>
        <a:accent4>
          <a:srgbClr val="000000"/>
        </a:accent4>
        <a:accent5>
          <a:srgbClr val="D8EAD8"/>
        </a:accent5>
        <a:accent6>
          <a:srgbClr val="004B6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C4eActiveLectureQuestions 15">
        <a:dk1>
          <a:srgbClr val="000000"/>
        </a:dk1>
        <a:lt1>
          <a:srgbClr val="FFFFFF"/>
        </a:lt1>
        <a:dk2>
          <a:srgbClr val="0060AF"/>
        </a:dk2>
        <a:lt2>
          <a:srgbClr val="000000"/>
        </a:lt2>
        <a:accent1>
          <a:srgbClr val="F7955A"/>
        </a:accent1>
        <a:accent2>
          <a:srgbClr val="009247"/>
        </a:accent2>
        <a:accent3>
          <a:srgbClr val="FFFFFF"/>
        </a:accent3>
        <a:accent4>
          <a:srgbClr val="000000"/>
        </a:accent4>
        <a:accent5>
          <a:srgbClr val="FAC8B5"/>
        </a:accent5>
        <a:accent6>
          <a:srgbClr val="00843F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18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7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7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7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5.xml><?xml version="1.0" encoding="utf-8"?>
<a:theme xmlns:a="http://schemas.openxmlformats.org/drawingml/2006/main" name="7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6.xml><?xml version="1.0" encoding="utf-8"?>
<a:theme xmlns:a="http://schemas.openxmlformats.org/drawingml/2006/main" name="7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7.xml><?xml version="1.0" encoding="utf-8"?>
<a:theme xmlns:a="http://schemas.openxmlformats.org/drawingml/2006/main" name="7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8.xml><?xml version="1.0" encoding="utf-8"?>
<a:theme xmlns:a="http://schemas.openxmlformats.org/drawingml/2006/main" name="8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9.xml><?xml version="1.0" encoding="utf-8"?>
<a:theme xmlns:a="http://schemas.openxmlformats.org/drawingml/2006/main" name="8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0.xml><?xml version="1.0" encoding="utf-8"?>
<a:theme xmlns:a="http://schemas.openxmlformats.org/drawingml/2006/main" name="8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1.xml><?xml version="1.0" encoding="utf-8"?>
<a:theme xmlns:a="http://schemas.openxmlformats.org/drawingml/2006/main" name="8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2.xml><?xml version="1.0" encoding="utf-8"?>
<a:theme xmlns:a="http://schemas.openxmlformats.org/drawingml/2006/main" name="8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3.xml><?xml version="1.0" encoding="utf-8"?>
<a:theme xmlns:a="http://schemas.openxmlformats.org/drawingml/2006/main" name="8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4.xml><?xml version="1.0" encoding="utf-8"?>
<a:theme xmlns:a="http://schemas.openxmlformats.org/drawingml/2006/main" name="8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5.xml><?xml version="1.0" encoding="utf-8"?>
<a:theme xmlns:a="http://schemas.openxmlformats.org/drawingml/2006/main" name="8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6.xml><?xml version="1.0" encoding="utf-8"?>
<a:theme xmlns:a="http://schemas.openxmlformats.org/drawingml/2006/main" name="8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7.xml><?xml version="1.0" encoding="utf-8"?>
<a:theme xmlns:a="http://schemas.openxmlformats.org/drawingml/2006/main" name="8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8.xml><?xml version="1.0" encoding="utf-8"?>
<a:theme xmlns:a="http://schemas.openxmlformats.org/drawingml/2006/main" name="9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9.xml><?xml version="1.0" encoding="utf-8"?>
<a:theme xmlns:a="http://schemas.openxmlformats.org/drawingml/2006/main" name="9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0.xml><?xml version="1.0" encoding="utf-8"?>
<a:theme xmlns:a="http://schemas.openxmlformats.org/drawingml/2006/main" name="9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1.xml><?xml version="1.0" encoding="utf-8"?>
<a:theme xmlns:a="http://schemas.openxmlformats.org/drawingml/2006/main" name="9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2.xml><?xml version="1.0" encoding="utf-8"?>
<a:theme xmlns:a="http://schemas.openxmlformats.org/drawingml/2006/main" name="9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3.xml><?xml version="1.0" encoding="utf-8"?>
<a:theme xmlns:a="http://schemas.openxmlformats.org/drawingml/2006/main" name="9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4.xml><?xml version="1.0" encoding="utf-8"?>
<a:theme xmlns:a="http://schemas.openxmlformats.org/drawingml/2006/main" name="9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5.xml><?xml version="1.0" encoding="utf-8"?>
<a:theme xmlns:a="http://schemas.openxmlformats.org/drawingml/2006/main" name="9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6.xml><?xml version="1.0" encoding="utf-8"?>
<a:theme xmlns:a="http://schemas.openxmlformats.org/drawingml/2006/main" name="9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7.xml><?xml version="1.0" encoding="utf-8"?>
<a:theme xmlns:a="http://schemas.openxmlformats.org/drawingml/2006/main" name="9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8.xml><?xml version="1.0" encoding="utf-8"?>
<a:theme xmlns:a="http://schemas.openxmlformats.org/drawingml/2006/main" name="10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9.xml><?xml version="1.0" encoding="utf-8"?>
<a:theme xmlns:a="http://schemas.openxmlformats.org/drawingml/2006/main" name="10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0.xml><?xml version="1.0" encoding="utf-8"?>
<a:theme xmlns:a="http://schemas.openxmlformats.org/drawingml/2006/main" name="10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1.xml><?xml version="1.0" encoding="utf-8"?>
<a:theme xmlns:a="http://schemas.openxmlformats.org/drawingml/2006/main" name="10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2.xml><?xml version="1.0" encoding="utf-8"?>
<a:theme xmlns:a="http://schemas.openxmlformats.org/drawingml/2006/main" name="10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3.xml><?xml version="1.0" encoding="utf-8"?>
<a:theme xmlns:a="http://schemas.openxmlformats.org/drawingml/2006/main" name="10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4.xml><?xml version="1.0" encoding="utf-8"?>
<a:theme xmlns:a="http://schemas.openxmlformats.org/drawingml/2006/main" name="10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5.xml><?xml version="1.0" encoding="utf-8"?>
<a:theme xmlns:a="http://schemas.openxmlformats.org/drawingml/2006/main" name="10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6.xml><?xml version="1.0" encoding="utf-8"?>
<a:theme xmlns:a="http://schemas.openxmlformats.org/drawingml/2006/main" name="10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7.xml><?xml version="1.0" encoding="utf-8"?>
<a:theme xmlns:a="http://schemas.openxmlformats.org/drawingml/2006/main" name="10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8.xml><?xml version="1.0" encoding="utf-8"?>
<a:theme xmlns:a="http://schemas.openxmlformats.org/drawingml/2006/main" name="11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9.xml><?xml version="1.0" encoding="utf-8"?>
<a:theme xmlns:a="http://schemas.openxmlformats.org/drawingml/2006/main" name="11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0.xml><?xml version="1.0" encoding="utf-8"?>
<a:theme xmlns:a="http://schemas.openxmlformats.org/drawingml/2006/main" name="11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1.xml><?xml version="1.0" encoding="utf-8"?>
<a:theme xmlns:a="http://schemas.openxmlformats.org/drawingml/2006/main" name="11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2.xml><?xml version="1.0" encoding="utf-8"?>
<a:theme xmlns:a="http://schemas.openxmlformats.org/drawingml/2006/main" name="11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3.xml><?xml version="1.0" encoding="utf-8"?>
<a:theme xmlns:a="http://schemas.openxmlformats.org/drawingml/2006/main" name="11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4.xml><?xml version="1.0" encoding="utf-8"?>
<a:theme xmlns:a="http://schemas.openxmlformats.org/drawingml/2006/main" name="11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5.xml><?xml version="1.0" encoding="utf-8"?>
<a:theme xmlns:a="http://schemas.openxmlformats.org/drawingml/2006/main" name="11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6.xml><?xml version="1.0" encoding="utf-8"?>
<a:theme xmlns:a="http://schemas.openxmlformats.org/drawingml/2006/main" name="11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7.xml><?xml version="1.0" encoding="utf-8"?>
<a:theme xmlns:a="http://schemas.openxmlformats.org/drawingml/2006/main" name="11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8.xml><?xml version="1.0" encoding="utf-8"?>
<a:theme xmlns:a="http://schemas.openxmlformats.org/drawingml/2006/main" name="12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9.xml><?xml version="1.0" encoding="utf-8"?>
<a:theme xmlns:a="http://schemas.openxmlformats.org/drawingml/2006/main" name="12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1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0.xml><?xml version="1.0" encoding="utf-8"?>
<a:theme xmlns:a="http://schemas.openxmlformats.org/drawingml/2006/main" name="12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1.xml><?xml version="1.0" encoding="utf-8"?>
<a:theme xmlns:a="http://schemas.openxmlformats.org/drawingml/2006/main" name="12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2.xml><?xml version="1.0" encoding="utf-8"?>
<a:theme xmlns:a="http://schemas.openxmlformats.org/drawingml/2006/main" name="12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3.xml><?xml version="1.0" encoding="utf-8"?>
<a:theme xmlns:a="http://schemas.openxmlformats.org/drawingml/2006/main" name="12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4.xml><?xml version="1.0" encoding="utf-8"?>
<a:theme xmlns:a="http://schemas.openxmlformats.org/drawingml/2006/main" name="12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5.xml><?xml version="1.0" encoding="utf-8"?>
<a:theme xmlns:a="http://schemas.openxmlformats.org/drawingml/2006/main" name="12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6.xml><?xml version="1.0" encoding="utf-8"?>
<a:theme xmlns:a="http://schemas.openxmlformats.org/drawingml/2006/main" name="12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7.xml><?xml version="1.0" encoding="utf-8"?>
<a:theme xmlns:a="http://schemas.openxmlformats.org/drawingml/2006/main" name="12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8.xml><?xml version="1.0" encoding="utf-8"?>
<a:theme xmlns:a="http://schemas.openxmlformats.org/drawingml/2006/main" name="13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9.xml><?xml version="1.0" encoding="utf-8"?>
<a:theme xmlns:a="http://schemas.openxmlformats.org/drawingml/2006/main" name="13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1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0.xml><?xml version="1.0" encoding="utf-8"?>
<a:theme xmlns:a="http://schemas.openxmlformats.org/drawingml/2006/main" name="13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1.xml><?xml version="1.0" encoding="utf-8"?>
<a:theme xmlns:a="http://schemas.openxmlformats.org/drawingml/2006/main" name="13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2.xml><?xml version="1.0" encoding="utf-8"?>
<a:theme xmlns:a="http://schemas.openxmlformats.org/drawingml/2006/main" name="13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3.xml><?xml version="1.0" encoding="utf-8"?>
<a:theme xmlns:a="http://schemas.openxmlformats.org/drawingml/2006/main" name="13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4.xml><?xml version="1.0" encoding="utf-8"?>
<a:theme xmlns:a="http://schemas.openxmlformats.org/drawingml/2006/main" name="13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5.xml><?xml version="1.0" encoding="utf-8"?>
<a:theme xmlns:a="http://schemas.openxmlformats.org/drawingml/2006/main" name="13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6.xml><?xml version="1.0" encoding="utf-8"?>
<a:theme xmlns:a="http://schemas.openxmlformats.org/drawingml/2006/main" name="13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7.xml><?xml version="1.0" encoding="utf-8"?>
<a:theme xmlns:a="http://schemas.openxmlformats.org/drawingml/2006/main" name="13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8.xml><?xml version="1.0" encoding="utf-8"?>
<a:theme xmlns:a="http://schemas.openxmlformats.org/drawingml/2006/main" name="14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9.xml><?xml version="1.0" encoding="utf-8"?>
<a:theme xmlns:a="http://schemas.openxmlformats.org/drawingml/2006/main" name="14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1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0.xml><?xml version="1.0" encoding="utf-8"?>
<a:theme xmlns:a="http://schemas.openxmlformats.org/drawingml/2006/main" name="14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1.xml><?xml version="1.0" encoding="utf-8"?>
<a:theme xmlns:a="http://schemas.openxmlformats.org/drawingml/2006/main" name="14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2.xml><?xml version="1.0" encoding="utf-8"?>
<a:theme xmlns:a="http://schemas.openxmlformats.org/drawingml/2006/main" name="14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3.xml><?xml version="1.0" encoding="utf-8"?>
<a:theme xmlns:a="http://schemas.openxmlformats.org/drawingml/2006/main" name="14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4.xml><?xml version="1.0" encoding="utf-8"?>
<a:theme xmlns:a="http://schemas.openxmlformats.org/drawingml/2006/main" name="14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5.xml><?xml version="1.0" encoding="utf-8"?>
<a:theme xmlns:a="http://schemas.openxmlformats.org/drawingml/2006/main" name="14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6.xml><?xml version="1.0" encoding="utf-8"?>
<a:theme xmlns:a="http://schemas.openxmlformats.org/drawingml/2006/main" name="14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7.xml><?xml version="1.0" encoding="utf-8"?>
<a:theme xmlns:a="http://schemas.openxmlformats.org/drawingml/2006/main" name="14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8.xml><?xml version="1.0" encoding="utf-8"?>
<a:theme xmlns:a="http://schemas.openxmlformats.org/drawingml/2006/main" name="15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9.xml><?xml version="1.0" encoding="utf-8"?>
<a:theme xmlns:a="http://schemas.openxmlformats.org/drawingml/2006/main" name="15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1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rtlCol="0" anchor="ctr"/>
      <a:lstStyle>
        <a:defPPr algn="ctr">
          <a:defRPr/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0.xml><?xml version="1.0" encoding="utf-8"?>
<a:theme xmlns:a="http://schemas.openxmlformats.org/drawingml/2006/main" name="152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1.xml><?xml version="1.0" encoding="utf-8"?>
<a:theme xmlns:a="http://schemas.openxmlformats.org/drawingml/2006/main" name="153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2.xml><?xml version="1.0" encoding="utf-8"?>
<a:theme xmlns:a="http://schemas.openxmlformats.org/drawingml/2006/main" name="154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3.xml><?xml version="1.0" encoding="utf-8"?>
<a:theme xmlns:a="http://schemas.openxmlformats.org/drawingml/2006/main" name="155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4.xml><?xml version="1.0" encoding="utf-8"?>
<a:theme xmlns:a="http://schemas.openxmlformats.org/drawingml/2006/main" name="156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5.xml><?xml version="1.0" encoding="utf-8"?>
<a:theme xmlns:a="http://schemas.openxmlformats.org/drawingml/2006/main" name="157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6.xml><?xml version="1.0" encoding="utf-8"?>
<a:theme xmlns:a="http://schemas.openxmlformats.org/drawingml/2006/main" name="158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7.xml><?xml version="1.0" encoding="utf-8"?>
<a:theme xmlns:a="http://schemas.openxmlformats.org/drawingml/2006/main" name="159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8.xml><?xml version="1.0" encoding="utf-8"?>
<a:theme xmlns:a="http://schemas.openxmlformats.org/drawingml/2006/main" name="160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9.xml><?xml version="1.0" encoding="utf-8"?>
<a:theme xmlns:a="http://schemas.openxmlformats.org/drawingml/2006/main" name="161_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84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E1593DA0B9E942A95E07F06AFECDA5" ma:contentTypeVersion="2" ma:contentTypeDescription="Een nieuw document maken." ma:contentTypeScope="" ma:versionID="594467a9935f36f5627b81bbadb48348">
  <xsd:schema xmlns:xsd="http://www.w3.org/2001/XMLSchema" xmlns:p="http://schemas.microsoft.com/office/2006/metadata/properties" xmlns:ns2="74cc2ea4-4bda-450d-9f74-9791a559648d" targetNamespace="http://schemas.microsoft.com/office/2006/metadata/properties" ma:root="true" ma:fieldsID="fd9ca29ec9892f3b110d74b48ec84ec5" ns2:_="">
    <xsd:import namespace="74cc2ea4-4bda-450d-9f74-9791a559648d"/>
    <xsd:element name="properties">
      <xsd:complexType>
        <xsd:sequence>
          <xsd:element name="documentManagement">
            <xsd:complexType>
              <xsd:all>
                <xsd:element ref="ns2:Auteur" minOccurs="0"/>
                <xsd:element ref="ns2:Copyright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74cc2ea4-4bda-450d-9f74-9791a559648d" elementFormDefault="qualified">
    <xsd:import namespace="http://schemas.microsoft.com/office/2006/documentManagement/types"/>
    <xsd:element name="Auteur" ma:index="8" nillable="true" ma:displayName="Auteur" ma:internalName="Auteur">
      <xsd:simpleType>
        <xsd:restriction base="dms:Text">
          <xsd:maxLength value="255"/>
        </xsd:restriction>
      </xsd:simpleType>
    </xsd:element>
    <xsd:element name="Copyright" ma:index="9" nillable="true" ma:displayName="Copyright" ma:internalName="Copyrigh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Copyright xmlns="74cc2ea4-4bda-450d-9f74-9791a559648d" xsi:nil="true"/>
    <Auteur xmlns="74cc2ea4-4bda-450d-9f74-9791a559648d" xsi:nil="true"/>
  </documentManagement>
</p:properties>
</file>

<file path=customXml/itemProps1.xml><?xml version="1.0" encoding="utf-8"?>
<ds:datastoreItem xmlns:ds="http://schemas.openxmlformats.org/officeDocument/2006/customXml" ds:itemID="{F5AC4D1A-879E-4930-93B8-89A68A3F12C3}"/>
</file>

<file path=customXml/itemProps2.xml><?xml version="1.0" encoding="utf-8"?>
<ds:datastoreItem xmlns:ds="http://schemas.openxmlformats.org/officeDocument/2006/customXml" ds:itemID="{308817A4-7F15-47D8-B8B7-4A4403C3F869}"/>
</file>

<file path=customXml/itemProps3.xml><?xml version="1.0" encoding="utf-8"?>
<ds:datastoreItem xmlns:ds="http://schemas.openxmlformats.org/officeDocument/2006/customXml" ds:itemID="{9557B569-5316-4D72-AFAC-9F9EA0188D09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666</Words>
  <Application>Microsoft Office PowerPoint</Application>
  <PresentationFormat>On-screen Show (4:3)</PresentationFormat>
  <Paragraphs>78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116</vt:i4>
      </vt:variant>
      <vt:variant>
        <vt:lpstr>Slide Titles</vt:lpstr>
      </vt:variant>
      <vt:variant>
        <vt:i4>19</vt:i4>
      </vt:variant>
    </vt:vector>
  </HeadingPairs>
  <TitlesOfParts>
    <vt:vector size="143" baseType="lpstr">
      <vt:lpstr>ＭＳ Ｐゴシック</vt:lpstr>
      <vt:lpstr>Arial</vt:lpstr>
      <vt:lpstr>Geneva</vt:lpstr>
      <vt:lpstr>Symbol</vt:lpstr>
      <vt:lpstr>Times</vt:lpstr>
      <vt:lpstr>Times New Roman</vt:lpstr>
      <vt:lpstr>Wingdings</vt:lpstr>
      <vt:lpstr>ヒラギノ角ゴ Pro W3</vt:lpstr>
      <vt:lpstr>5_Blank</vt:lpstr>
      <vt:lpstr>6_Blank</vt:lpstr>
      <vt:lpstr>11_Blank</vt:lpstr>
      <vt:lpstr>13_Blank</vt:lpstr>
      <vt:lpstr>14_Blank</vt:lpstr>
      <vt:lpstr>15_Blank</vt:lpstr>
      <vt:lpstr>16_Blank</vt:lpstr>
      <vt:lpstr>17_Blank</vt:lpstr>
      <vt:lpstr>18_Blank</vt:lpstr>
      <vt:lpstr>Campbell10e_ClickerTemplate</vt:lpstr>
      <vt:lpstr>73_Blank</vt:lpstr>
      <vt:lpstr>74_Blank</vt:lpstr>
      <vt:lpstr>75_Blank</vt:lpstr>
      <vt:lpstr>76_Blank</vt:lpstr>
      <vt:lpstr>77_Blank</vt:lpstr>
      <vt:lpstr>78_Blank</vt:lpstr>
      <vt:lpstr>79_Blank</vt:lpstr>
      <vt:lpstr>80_Blank</vt:lpstr>
      <vt:lpstr>81_Blank</vt:lpstr>
      <vt:lpstr>82_Blank</vt:lpstr>
      <vt:lpstr>83_Blank</vt:lpstr>
      <vt:lpstr>84_Blank</vt:lpstr>
      <vt:lpstr>85_Blank</vt:lpstr>
      <vt:lpstr>86_Blank</vt:lpstr>
      <vt:lpstr>87_Blank</vt:lpstr>
      <vt:lpstr>88_Blank</vt:lpstr>
      <vt:lpstr>89_Blank</vt:lpstr>
      <vt:lpstr>90_Blank</vt:lpstr>
      <vt:lpstr>91_Blank</vt:lpstr>
      <vt:lpstr>92_Blank</vt:lpstr>
      <vt:lpstr>93_Blank</vt:lpstr>
      <vt:lpstr>94_Blank</vt:lpstr>
      <vt:lpstr>95_Blank</vt:lpstr>
      <vt:lpstr>96_Blank</vt:lpstr>
      <vt:lpstr>97_Blank</vt:lpstr>
      <vt:lpstr>98_Blank</vt:lpstr>
      <vt:lpstr>99_Blank</vt:lpstr>
      <vt:lpstr>100_Blank</vt:lpstr>
      <vt:lpstr>101_Blank</vt:lpstr>
      <vt:lpstr>102_Blank</vt:lpstr>
      <vt:lpstr>103_Blank</vt:lpstr>
      <vt:lpstr>104_Blank</vt:lpstr>
      <vt:lpstr>105_Blank</vt:lpstr>
      <vt:lpstr>106_Blank</vt:lpstr>
      <vt:lpstr>107_Blank</vt:lpstr>
      <vt:lpstr>108_Blank</vt:lpstr>
      <vt:lpstr>109_Blank</vt:lpstr>
      <vt:lpstr>110_Blank</vt:lpstr>
      <vt:lpstr>111_Blank</vt:lpstr>
      <vt:lpstr>112_Blank</vt:lpstr>
      <vt:lpstr>113_Blank</vt:lpstr>
      <vt:lpstr>114_Blank</vt:lpstr>
      <vt:lpstr>115_Blank</vt:lpstr>
      <vt:lpstr>116_Blank</vt:lpstr>
      <vt:lpstr>117_Blank</vt:lpstr>
      <vt:lpstr>118_Blank</vt:lpstr>
      <vt:lpstr>119_Blank</vt:lpstr>
      <vt:lpstr>120_Blank</vt:lpstr>
      <vt:lpstr>121_Blank</vt:lpstr>
      <vt:lpstr>122_Blank</vt:lpstr>
      <vt:lpstr>123_Blank</vt:lpstr>
      <vt:lpstr>124_Blank</vt:lpstr>
      <vt:lpstr>125_Blank</vt:lpstr>
      <vt:lpstr>126_Blank</vt:lpstr>
      <vt:lpstr>127_Blank</vt:lpstr>
      <vt:lpstr>128_Blank</vt:lpstr>
      <vt:lpstr>129_Blank</vt:lpstr>
      <vt:lpstr>130_Blank</vt:lpstr>
      <vt:lpstr>131_Blank</vt:lpstr>
      <vt:lpstr>132_Blank</vt:lpstr>
      <vt:lpstr>133_Blank</vt:lpstr>
      <vt:lpstr>134_Blank</vt:lpstr>
      <vt:lpstr>135_Blank</vt:lpstr>
      <vt:lpstr>136_Blank</vt:lpstr>
      <vt:lpstr>137_Blank</vt:lpstr>
      <vt:lpstr>138_Blank</vt:lpstr>
      <vt:lpstr>139_Blank</vt:lpstr>
      <vt:lpstr>140_Blank</vt:lpstr>
      <vt:lpstr>141_Blank</vt:lpstr>
      <vt:lpstr>142_Blank</vt:lpstr>
      <vt:lpstr>143_Blank</vt:lpstr>
      <vt:lpstr>144_Blank</vt:lpstr>
      <vt:lpstr>145_Blank</vt:lpstr>
      <vt:lpstr>146_Blank</vt:lpstr>
      <vt:lpstr>147_Blank</vt:lpstr>
      <vt:lpstr>148_Blank</vt:lpstr>
      <vt:lpstr>149_Blank</vt:lpstr>
      <vt:lpstr>150_Blank</vt:lpstr>
      <vt:lpstr>151_Blank</vt:lpstr>
      <vt:lpstr>152_Blank</vt:lpstr>
      <vt:lpstr>153_Blank</vt:lpstr>
      <vt:lpstr>154_Blank</vt:lpstr>
      <vt:lpstr>155_Blank</vt:lpstr>
      <vt:lpstr>156_Blank</vt:lpstr>
      <vt:lpstr>157_Blank</vt:lpstr>
      <vt:lpstr>158_Blank</vt:lpstr>
      <vt:lpstr>159_Blank</vt:lpstr>
      <vt:lpstr>160_Blank</vt:lpstr>
      <vt:lpstr>161_Blank</vt:lpstr>
      <vt:lpstr>162_Blank</vt:lpstr>
      <vt:lpstr>163_Blank</vt:lpstr>
      <vt:lpstr>164_Blank</vt:lpstr>
      <vt:lpstr>165_Blank</vt:lpstr>
      <vt:lpstr>166_Blank</vt:lpstr>
      <vt:lpstr>167_Blank</vt:lpstr>
      <vt:lpstr>168_Blank</vt:lpstr>
      <vt:lpstr>169_Blank</vt:lpstr>
      <vt:lpstr>170_Blank</vt:lpstr>
      <vt:lpstr>171_Blank</vt:lpstr>
      <vt:lpstr>172_Blank</vt:lpstr>
      <vt:lpstr>173_Blank</vt:lpstr>
      <vt:lpstr>174_Blank</vt:lpstr>
      <vt:lpstr>175_Blank</vt:lpstr>
      <vt:lpstr>176_Blank</vt:lpstr>
      <vt:lpstr>177_Blank</vt:lpstr>
      <vt:lpstr>1_CC4eActiveLectureQuestions</vt:lpstr>
      <vt:lpstr>PowerPoint Presentation</vt:lpstr>
      <vt:lpstr>Overview of Cell signaling</vt:lpstr>
      <vt:lpstr>Cellular Messaging</vt:lpstr>
      <vt:lpstr>Concept 9.1: External signals are converted to responses within the cell</vt:lpstr>
      <vt:lpstr>Figure 9.2-3</vt:lpstr>
      <vt:lpstr>PowerPoint Presentation</vt:lpstr>
      <vt:lpstr>Figure 9.3</vt:lpstr>
      <vt:lpstr>Local and Long-Distance Signaling</vt:lpstr>
      <vt:lpstr>Figure 9.4</vt:lpstr>
      <vt:lpstr>Figure 9.5a</vt:lpstr>
      <vt:lpstr>Figure 9.5b</vt:lpstr>
      <vt:lpstr>PowerPoint Presentation</vt:lpstr>
      <vt:lpstr>Figure 9.5c</vt:lpstr>
      <vt:lpstr>The Three Stages of Cell Signaling:  A Preview</vt:lpstr>
      <vt:lpstr>Figure 9.6-1</vt:lpstr>
      <vt:lpstr>Figure 9.6-2</vt:lpstr>
      <vt:lpstr>Figure 9.6-3</vt:lpstr>
      <vt:lpstr>Animation: Overview of Cell Signaling</vt:lpstr>
      <vt:lpstr>PowerPoint Presentation</vt:lpstr>
    </vt:vector>
  </TitlesOfParts>
  <Company>Pearson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Christopher Delgado</dc:creator>
  <cp:lastModifiedBy>Meijer Inez</cp:lastModifiedBy>
  <cp:revision>410</cp:revision>
  <cp:lastPrinted>2005-03-24T12:52:04Z</cp:lastPrinted>
  <dcterms:created xsi:type="dcterms:W3CDTF">2010-10-31T21:38:30Z</dcterms:created>
  <dcterms:modified xsi:type="dcterms:W3CDTF">2015-10-08T08:14:21Z</dcterms:modified>
</cp:coreProperties>
</file>

<file path=docProps/thumbnail.jpeg>
</file>